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bin" ContentType="application/vnd.openxmlformats-officedocument.oleObject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80" r:id="rId3"/>
    <p:sldId id="282" r:id="rId4"/>
    <p:sldId id="262" r:id="rId5"/>
    <p:sldId id="260" r:id="rId6"/>
    <p:sldId id="284" r:id="rId7"/>
    <p:sldId id="261" r:id="rId8"/>
    <p:sldId id="259" r:id="rId9"/>
    <p:sldId id="285" r:id="rId10"/>
    <p:sldId id="286" r:id="rId11"/>
    <p:sldId id="287" r:id="rId12"/>
    <p:sldId id="288" r:id="rId13"/>
    <p:sldId id="289" r:id="rId14"/>
    <p:sldId id="266" r:id="rId15"/>
    <p:sldId id="267" r:id="rId16"/>
    <p:sldId id="268" r:id="rId17"/>
    <p:sldId id="269" r:id="rId18"/>
    <p:sldId id="276" r:id="rId19"/>
    <p:sldId id="291" r:id="rId20"/>
    <p:sldId id="271" r:id="rId21"/>
    <p:sldId id="292" r:id="rId22"/>
    <p:sldId id="293" r:id="rId23"/>
    <p:sldId id="295" r:id="rId24"/>
    <p:sldId id="279" r:id="rId25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FB0C09-AAB8-4513-8EC1-B33DA93CBC45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5F9A56FC-305D-471B-8F1D-847E099D3AC4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Субъект исследования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894BE39-B539-4867-AAC1-9FBFEA71EA5D}" type="parTrans" cxnId="{99196468-85ED-483D-B4B5-E8ECC2959AA3}">
      <dgm:prSet/>
      <dgm:spPr/>
      <dgm:t>
        <a:bodyPr/>
        <a:lstStyle/>
        <a:p>
          <a:endParaRPr lang="ru-RU"/>
        </a:p>
      </dgm:t>
    </dgm:pt>
    <dgm:pt modelId="{23A26EB4-94C8-48BB-A34B-9098E8B28560}" type="sibTrans" cxnId="{99196468-85ED-483D-B4B5-E8ECC2959AA3}">
      <dgm:prSet/>
      <dgm:spPr/>
      <dgm:t>
        <a:bodyPr/>
        <a:lstStyle/>
        <a:p>
          <a:endParaRPr lang="ru-RU"/>
        </a:p>
      </dgm:t>
    </dgm:pt>
    <dgm:pt modelId="{415EA6C4-70DD-4305-80EF-542009D5617E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Инициативная группа педагогов МБОУ лицея № 48 г. Краснодара, заинтересованные представители вузов-партнеров и родительской общественности</a:t>
          </a:r>
          <a:r>
            <a:rPr lang="ru-RU" sz="1800" dirty="0" smtClean="0"/>
            <a:t>.</a:t>
          </a:r>
          <a:endParaRPr lang="ru-RU" sz="2400" dirty="0"/>
        </a:p>
      </dgm:t>
    </dgm:pt>
    <dgm:pt modelId="{37C6F199-46EC-4ECB-AF22-8655AA964322}" type="parTrans" cxnId="{7559676B-D9DD-484A-AE3E-AF06FFB3D3AE}">
      <dgm:prSet/>
      <dgm:spPr/>
      <dgm:t>
        <a:bodyPr/>
        <a:lstStyle/>
        <a:p>
          <a:endParaRPr lang="ru-RU"/>
        </a:p>
      </dgm:t>
    </dgm:pt>
    <dgm:pt modelId="{93FB68F0-FEF4-4347-86B9-F41E3941E9CE}" type="sibTrans" cxnId="{7559676B-D9DD-484A-AE3E-AF06FFB3D3AE}">
      <dgm:prSet/>
      <dgm:spPr/>
      <dgm:t>
        <a:bodyPr/>
        <a:lstStyle/>
        <a:p>
          <a:endParaRPr lang="ru-RU"/>
        </a:p>
      </dgm:t>
    </dgm:pt>
    <dgm:pt modelId="{4615EA64-7BCA-4668-B303-9F368C0CBF40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Объект исследования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9E7D3D43-7B02-4F7F-8B2E-B07F38579BC9}" type="parTrans" cxnId="{7F057FD3-97CE-4197-BE30-F61AF53A29A1}">
      <dgm:prSet/>
      <dgm:spPr/>
      <dgm:t>
        <a:bodyPr/>
        <a:lstStyle/>
        <a:p>
          <a:endParaRPr lang="ru-RU"/>
        </a:p>
      </dgm:t>
    </dgm:pt>
    <dgm:pt modelId="{35F6B4C8-2E49-4546-81D0-B8A24D9BA156}" type="sibTrans" cxnId="{7F057FD3-97CE-4197-BE30-F61AF53A29A1}">
      <dgm:prSet/>
      <dgm:spPr/>
      <dgm:t>
        <a:bodyPr/>
        <a:lstStyle/>
        <a:p>
          <a:endParaRPr lang="ru-RU"/>
        </a:p>
      </dgm:t>
    </dgm:pt>
    <dgm:pt modelId="{688FA8CD-D398-45BB-BA97-C5A6A1DF2473}">
      <dgm:prSet phldrT="[Текст]" custT="1"/>
      <dgm:spPr/>
      <dgm:t>
        <a:bodyPr/>
        <a:lstStyle/>
        <a:p>
          <a:pPr algn="l"/>
          <a:r>
            <a:rPr lang="ru-RU" sz="1800" dirty="0" err="1" smtClean="0">
              <a:latin typeface="Arial" pitchFamily="34" charset="0"/>
              <a:cs typeface="Arial" pitchFamily="34" charset="0"/>
            </a:rPr>
            <a:t>Предпрофильная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подготовка и профильное обучение, ориентированные на повышение качества общего образования.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AA23892-31E0-4C1F-BC6E-1FB61153EFC1}" type="parTrans" cxnId="{03382FE5-98E1-4CEA-B4D5-B9FBC1688433}">
      <dgm:prSet/>
      <dgm:spPr/>
      <dgm:t>
        <a:bodyPr/>
        <a:lstStyle/>
        <a:p>
          <a:endParaRPr lang="ru-RU"/>
        </a:p>
      </dgm:t>
    </dgm:pt>
    <dgm:pt modelId="{7A6633A5-4CD8-4DFE-A08C-C194B0D8C0F5}" type="sibTrans" cxnId="{03382FE5-98E1-4CEA-B4D5-B9FBC1688433}">
      <dgm:prSet/>
      <dgm:spPr/>
      <dgm:t>
        <a:bodyPr/>
        <a:lstStyle/>
        <a:p>
          <a:endParaRPr lang="ru-RU"/>
        </a:p>
      </dgm:t>
    </dgm:pt>
    <dgm:pt modelId="{6C2DB6DA-F659-48F2-850F-3805E1FE88EE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Arial" pitchFamily="34" charset="0"/>
              <a:cs typeface="Arial" pitchFamily="34" charset="0"/>
            </a:rPr>
            <a:t>Предмет</a:t>
          </a:r>
        </a:p>
        <a:p>
          <a:pPr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F851DC55-47A6-4DF8-87E6-D206DCEA3A64}" type="parTrans" cxnId="{2B097C72-720C-41EB-8C18-1273AE123198}">
      <dgm:prSet/>
      <dgm:spPr/>
      <dgm:t>
        <a:bodyPr/>
        <a:lstStyle/>
        <a:p>
          <a:endParaRPr lang="ru-RU"/>
        </a:p>
      </dgm:t>
    </dgm:pt>
    <dgm:pt modelId="{1595C05D-F232-4E6D-9561-5C85164E3FED}" type="sibTrans" cxnId="{2B097C72-720C-41EB-8C18-1273AE123198}">
      <dgm:prSet/>
      <dgm:spPr/>
      <dgm:t>
        <a:bodyPr/>
        <a:lstStyle/>
        <a:p>
          <a:endParaRPr lang="ru-RU"/>
        </a:p>
      </dgm:t>
    </dgm:pt>
    <dgm:pt modelId="{B8438D81-5B32-4C1C-BDF5-6A2E33B734F4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Разработка сетевой модели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подготовки и профильного обучения, реализуемой через систему взаимодействия лицея с учреждениями ВПО, как инструмента повышения качества общего образования.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37684673-DE95-4BEF-BB57-B20C73E47077}" type="parTrans" cxnId="{B8466F09-E51E-4ABC-BF1C-966B16B737A9}">
      <dgm:prSet/>
      <dgm:spPr/>
      <dgm:t>
        <a:bodyPr/>
        <a:lstStyle/>
        <a:p>
          <a:endParaRPr lang="ru-RU"/>
        </a:p>
      </dgm:t>
    </dgm:pt>
    <dgm:pt modelId="{F80F1827-1C20-4390-911A-298ECF9F98AE}" type="sibTrans" cxnId="{B8466F09-E51E-4ABC-BF1C-966B16B737A9}">
      <dgm:prSet/>
      <dgm:spPr/>
      <dgm:t>
        <a:bodyPr/>
        <a:lstStyle/>
        <a:p>
          <a:endParaRPr lang="ru-RU"/>
        </a:p>
      </dgm:t>
    </dgm:pt>
    <dgm:pt modelId="{6CFA2A27-839D-4140-87BD-FA5923DF705D}" type="pres">
      <dgm:prSet presAssocID="{FDFB0C09-AAB8-4513-8EC1-B33DA93CBC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9FB077-333B-476D-9DEA-0A548B8661D2}" type="pres">
      <dgm:prSet presAssocID="{5F9A56FC-305D-471B-8F1D-847E099D3AC4}" presName="linNode" presStyleCnt="0"/>
      <dgm:spPr/>
    </dgm:pt>
    <dgm:pt modelId="{0789C4D9-2CCA-439B-A9F1-F75CF2406AA7}" type="pres">
      <dgm:prSet presAssocID="{5F9A56FC-305D-471B-8F1D-847E099D3AC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60912-E88E-40A4-93D2-C95E37B7BE94}" type="pres">
      <dgm:prSet presAssocID="{5F9A56FC-305D-471B-8F1D-847E099D3AC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E0E437-4A7C-4E71-AF42-24978F64F0F0}" type="pres">
      <dgm:prSet presAssocID="{23A26EB4-94C8-48BB-A34B-9098E8B28560}" presName="sp" presStyleCnt="0"/>
      <dgm:spPr/>
    </dgm:pt>
    <dgm:pt modelId="{FA136F53-D99A-40BD-99F4-B20D6641F10B}" type="pres">
      <dgm:prSet presAssocID="{4615EA64-7BCA-4668-B303-9F368C0CBF40}" presName="linNode" presStyleCnt="0"/>
      <dgm:spPr/>
    </dgm:pt>
    <dgm:pt modelId="{8706C0A3-F1B8-4F11-9265-534E07C79EC3}" type="pres">
      <dgm:prSet presAssocID="{4615EA64-7BCA-4668-B303-9F368C0CBF4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7DA77-624F-4CA3-BF30-EF135BEF15CA}" type="pres">
      <dgm:prSet presAssocID="{4615EA64-7BCA-4668-B303-9F368C0CBF40}" presName="descendantText" presStyleLbl="alignAccFollowNode1" presStyleIdx="1" presStyleCnt="3" custLinFactNeighborX="1570" custLinFactNeighborY="-1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D8612-199D-4233-92EB-548840E11C84}" type="pres">
      <dgm:prSet presAssocID="{35F6B4C8-2E49-4546-81D0-B8A24D9BA156}" presName="sp" presStyleCnt="0"/>
      <dgm:spPr/>
    </dgm:pt>
    <dgm:pt modelId="{24CBAAA3-3F14-4211-A04C-4399793810CD}" type="pres">
      <dgm:prSet presAssocID="{6C2DB6DA-F659-48F2-850F-3805E1FE88EE}" presName="linNode" presStyleCnt="0"/>
      <dgm:spPr/>
    </dgm:pt>
    <dgm:pt modelId="{1C995DBF-E022-455E-A5E9-A732D47BA3C2}" type="pres">
      <dgm:prSet presAssocID="{6C2DB6DA-F659-48F2-850F-3805E1FE88EE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128A9-E4A5-4E62-A637-D18EE981A927}" type="pres">
      <dgm:prSet presAssocID="{6C2DB6DA-F659-48F2-850F-3805E1FE88EE}" presName="descendantText" presStyleLbl="alignAccFollowNode1" presStyleIdx="2" presStyleCnt="3" custScaleY="134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097C72-720C-41EB-8C18-1273AE123198}" srcId="{FDFB0C09-AAB8-4513-8EC1-B33DA93CBC45}" destId="{6C2DB6DA-F659-48F2-850F-3805E1FE88EE}" srcOrd="2" destOrd="0" parTransId="{F851DC55-47A6-4DF8-87E6-D206DCEA3A64}" sibTransId="{1595C05D-F232-4E6D-9561-5C85164E3FED}"/>
    <dgm:cxn modelId="{E819749F-D4FE-41D4-BA23-27E7F1757A90}" type="presOf" srcId="{5F9A56FC-305D-471B-8F1D-847E099D3AC4}" destId="{0789C4D9-2CCA-439B-A9F1-F75CF2406AA7}" srcOrd="0" destOrd="0" presId="urn:microsoft.com/office/officeart/2005/8/layout/vList5"/>
    <dgm:cxn modelId="{B8466F09-E51E-4ABC-BF1C-966B16B737A9}" srcId="{6C2DB6DA-F659-48F2-850F-3805E1FE88EE}" destId="{B8438D81-5B32-4C1C-BDF5-6A2E33B734F4}" srcOrd="0" destOrd="0" parTransId="{37684673-DE95-4BEF-BB57-B20C73E47077}" sibTransId="{F80F1827-1C20-4390-911A-298ECF9F98AE}"/>
    <dgm:cxn modelId="{7559676B-D9DD-484A-AE3E-AF06FFB3D3AE}" srcId="{5F9A56FC-305D-471B-8F1D-847E099D3AC4}" destId="{415EA6C4-70DD-4305-80EF-542009D5617E}" srcOrd="0" destOrd="0" parTransId="{37C6F199-46EC-4ECB-AF22-8655AA964322}" sibTransId="{93FB68F0-FEF4-4347-86B9-F41E3941E9CE}"/>
    <dgm:cxn modelId="{18D18CEA-E403-4CE6-9D73-0D9A2FAFC481}" type="presOf" srcId="{FDFB0C09-AAB8-4513-8EC1-B33DA93CBC45}" destId="{6CFA2A27-839D-4140-87BD-FA5923DF705D}" srcOrd="0" destOrd="0" presId="urn:microsoft.com/office/officeart/2005/8/layout/vList5"/>
    <dgm:cxn modelId="{E94D70EA-A836-485A-8C76-EABA76228354}" type="presOf" srcId="{688FA8CD-D398-45BB-BA97-C5A6A1DF2473}" destId="{5547DA77-624F-4CA3-BF30-EF135BEF15CA}" srcOrd="0" destOrd="0" presId="urn:microsoft.com/office/officeart/2005/8/layout/vList5"/>
    <dgm:cxn modelId="{03382FE5-98E1-4CEA-B4D5-B9FBC1688433}" srcId="{4615EA64-7BCA-4668-B303-9F368C0CBF40}" destId="{688FA8CD-D398-45BB-BA97-C5A6A1DF2473}" srcOrd="0" destOrd="0" parTransId="{3AA23892-31E0-4C1F-BC6E-1FB61153EFC1}" sibTransId="{7A6633A5-4CD8-4DFE-A08C-C194B0D8C0F5}"/>
    <dgm:cxn modelId="{25B3914A-CE3B-4547-9A64-741314BBD768}" type="presOf" srcId="{415EA6C4-70DD-4305-80EF-542009D5617E}" destId="{36160912-E88E-40A4-93D2-C95E37B7BE94}" srcOrd="0" destOrd="0" presId="urn:microsoft.com/office/officeart/2005/8/layout/vList5"/>
    <dgm:cxn modelId="{BCBF5F2B-F9A8-4D68-A090-12C8352806B0}" type="presOf" srcId="{6C2DB6DA-F659-48F2-850F-3805E1FE88EE}" destId="{1C995DBF-E022-455E-A5E9-A732D47BA3C2}" srcOrd="0" destOrd="0" presId="urn:microsoft.com/office/officeart/2005/8/layout/vList5"/>
    <dgm:cxn modelId="{7F057FD3-97CE-4197-BE30-F61AF53A29A1}" srcId="{FDFB0C09-AAB8-4513-8EC1-B33DA93CBC45}" destId="{4615EA64-7BCA-4668-B303-9F368C0CBF40}" srcOrd="1" destOrd="0" parTransId="{9E7D3D43-7B02-4F7F-8B2E-B07F38579BC9}" sibTransId="{35F6B4C8-2E49-4546-81D0-B8A24D9BA156}"/>
    <dgm:cxn modelId="{2659C0C0-58BB-4D3B-B859-D0455EA71BFD}" type="presOf" srcId="{4615EA64-7BCA-4668-B303-9F368C0CBF40}" destId="{8706C0A3-F1B8-4F11-9265-534E07C79EC3}" srcOrd="0" destOrd="0" presId="urn:microsoft.com/office/officeart/2005/8/layout/vList5"/>
    <dgm:cxn modelId="{D9FBB3DB-FA6C-4195-9E48-1FC2A270A010}" type="presOf" srcId="{B8438D81-5B32-4C1C-BDF5-6A2E33B734F4}" destId="{B53128A9-E4A5-4E62-A637-D18EE981A927}" srcOrd="0" destOrd="0" presId="urn:microsoft.com/office/officeart/2005/8/layout/vList5"/>
    <dgm:cxn modelId="{99196468-85ED-483D-B4B5-E8ECC2959AA3}" srcId="{FDFB0C09-AAB8-4513-8EC1-B33DA93CBC45}" destId="{5F9A56FC-305D-471B-8F1D-847E099D3AC4}" srcOrd="0" destOrd="0" parTransId="{7894BE39-B539-4867-AAC1-9FBFEA71EA5D}" sibTransId="{23A26EB4-94C8-48BB-A34B-9098E8B28560}"/>
    <dgm:cxn modelId="{D96A548B-7B0F-4D06-8DD3-58CC493EB351}" type="presParOf" srcId="{6CFA2A27-839D-4140-87BD-FA5923DF705D}" destId="{2C9FB077-333B-476D-9DEA-0A548B8661D2}" srcOrd="0" destOrd="0" presId="urn:microsoft.com/office/officeart/2005/8/layout/vList5"/>
    <dgm:cxn modelId="{B5C2A725-D584-43A6-B19E-FF2234EE8075}" type="presParOf" srcId="{2C9FB077-333B-476D-9DEA-0A548B8661D2}" destId="{0789C4D9-2CCA-439B-A9F1-F75CF2406AA7}" srcOrd="0" destOrd="0" presId="urn:microsoft.com/office/officeart/2005/8/layout/vList5"/>
    <dgm:cxn modelId="{98FE99CA-43CB-4A82-A8FE-2A47310D1559}" type="presParOf" srcId="{2C9FB077-333B-476D-9DEA-0A548B8661D2}" destId="{36160912-E88E-40A4-93D2-C95E37B7BE94}" srcOrd="1" destOrd="0" presId="urn:microsoft.com/office/officeart/2005/8/layout/vList5"/>
    <dgm:cxn modelId="{38C63567-4DFC-4246-8BFF-A2A7EB183781}" type="presParOf" srcId="{6CFA2A27-839D-4140-87BD-FA5923DF705D}" destId="{94E0E437-4A7C-4E71-AF42-24978F64F0F0}" srcOrd="1" destOrd="0" presId="urn:microsoft.com/office/officeart/2005/8/layout/vList5"/>
    <dgm:cxn modelId="{03C494C7-8BA5-4396-B5AF-4C0CEA9EF62D}" type="presParOf" srcId="{6CFA2A27-839D-4140-87BD-FA5923DF705D}" destId="{FA136F53-D99A-40BD-99F4-B20D6641F10B}" srcOrd="2" destOrd="0" presId="urn:microsoft.com/office/officeart/2005/8/layout/vList5"/>
    <dgm:cxn modelId="{35C2DA6E-E90E-4287-852D-5B17D7CB7D1E}" type="presParOf" srcId="{FA136F53-D99A-40BD-99F4-B20D6641F10B}" destId="{8706C0A3-F1B8-4F11-9265-534E07C79EC3}" srcOrd="0" destOrd="0" presId="urn:microsoft.com/office/officeart/2005/8/layout/vList5"/>
    <dgm:cxn modelId="{1110E59C-30B8-4FD4-82AA-684EC9307A05}" type="presParOf" srcId="{FA136F53-D99A-40BD-99F4-B20D6641F10B}" destId="{5547DA77-624F-4CA3-BF30-EF135BEF15CA}" srcOrd="1" destOrd="0" presId="urn:microsoft.com/office/officeart/2005/8/layout/vList5"/>
    <dgm:cxn modelId="{38D906EF-C08F-4EF9-9262-4480EB0749C0}" type="presParOf" srcId="{6CFA2A27-839D-4140-87BD-FA5923DF705D}" destId="{473D8612-199D-4233-92EB-548840E11C84}" srcOrd="3" destOrd="0" presId="urn:microsoft.com/office/officeart/2005/8/layout/vList5"/>
    <dgm:cxn modelId="{ABF267B7-5625-41BF-B1FD-612386781EB1}" type="presParOf" srcId="{6CFA2A27-839D-4140-87BD-FA5923DF705D}" destId="{24CBAAA3-3F14-4211-A04C-4399793810CD}" srcOrd="4" destOrd="0" presId="urn:microsoft.com/office/officeart/2005/8/layout/vList5"/>
    <dgm:cxn modelId="{81E05C65-DC60-47F8-A907-6BC597FCA392}" type="presParOf" srcId="{24CBAAA3-3F14-4211-A04C-4399793810CD}" destId="{1C995DBF-E022-455E-A5E9-A732D47BA3C2}" srcOrd="0" destOrd="0" presId="urn:microsoft.com/office/officeart/2005/8/layout/vList5"/>
    <dgm:cxn modelId="{2F13D186-54A4-460B-9B55-6A0E7388BC88}" type="presParOf" srcId="{24CBAAA3-3F14-4211-A04C-4399793810CD}" destId="{B53128A9-E4A5-4E62-A637-D18EE981A92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5DF4B43-D3CB-4E14-B54D-7BFCA4216DE2}" type="doc">
      <dgm:prSet loTypeId="urn:microsoft.com/office/officeart/2005/8/layout/hList6" loCatId="list" qsTypeId="urn:microsoft.com/office/officeart/2005/8/quickstyle/simple1#7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BD56578C-A659-4F85-BA02-A367A0A73499}">
      <dgm:prSet custT="1"/>
      <dgm:spPr/>
      <dgm:t>
        <a:bodyPr/>
        <a:lstStyle/>
        <a:p>
          <a:r>
            <a:rPr lang="ru-RU" sz="2400" dirty="0" smtClean="0"/>
            <a:t>1.Сетевая модель </a:t>
          </a:r>
          <a:r>
            <a:rPr lang="ru-RU" sz="2400" dirty="0" err="1" smtClean="0"/>
            <a:t>предпрофильной</a:t>
          </a:r>
          <a:r>
            <a:rPr lang="ru-RU" sz="2400" dirty="0" smtClean="0"/>
            <a:t> подготовки и профильного обучения как инструмент повышения качества общего образования; </a:t>
          </a:r>
          <a:endParaRPr lang="ru-RU" sz="2400" dirty="0"/>
        </a:p>
      </dgm:t>
    </dgm:pt>
    <dgm:pt modelId="{1EE4BC0C-8D8B-4C5F-A004-C902096D5403}" type="parTrans" cxnId="{DF90C825-DF67-4DC2-B035-02033C5B62F0}">
      <dgm:prSet/>
      <dgm:spPr/>
      <dgm:t>
        <a:bodyPr/>
        <a:lstStyle/>
        <a:p>
          <a:endParaRPr lang="ru-RU"/>
        </a:p>
      </dgm:t>
    </dgm:pt>
    <dgm:pt modelId="{9B618B4D-5561-4016-A370-442F00EF29DE}" type="sibTrans" cxnId="{DF90C825-DF67-4DC2-B035-02033C5B62F0}">
      <dgm:prSet/>
      <dgm:spPr/>
      <dgm:t>
        <a:bodyPr/>
        <a:lstStyle/>
        <a:p>
          <a:endParaRPr lang="ru-RU"/>
        </a:p>
      </dgm:t>
    </dgm:pt>
    <dgm:pt modelId="{A258D79B-6BC8-4536-A43C-7BF07B4E998B}">
      <dgm:prSet custT="1"/>
      <dgm:spPr/>
      <dgm:t>
        <a:bodyPr/>
        <a:lstStyle/>
        <a:p>
          <a:r>
            <a:rPr lang="ru-RU" sz="2400" dirty="0" smtClean="0"/>
            <a:t>2. Система </a:t>
          </a:r>
          <a:r>
            <a:rPr lang="ru-RU" sz="2400" dirty="0" err="1" smtClean="0"/>
            <a:t>внутришкольного</a:t>
          </a:r>
          <a:r>
            <a:rPr lang="ru-RU" sz="2400" dirty="0" smtClean="0"/>
            <a:t> мониторинга качества общего образования; </a:t>
          </a:r>
          <a:endParaRPr lang="ru-RU" sz="2400" dirty="0"/>
        </a:p>
      </dgm:t>
    </dgm:pt>
    <dgm:pt modelId="{14FF8851-BA94-47DF-B7CC-7D5198C3B934}" type="parTrans" cxnId="{95E104F0-756C-4C06-B945-4DB0FDEA70D3}">
      <dgm:prSet/>
      <dgm:spPr/>
      <dgm:t>
        <a:bodyPr/>
        <a:lstStyle/>
        <a:p>
          <a:endParaRPr lang="ru-RU"/>
        </a:p>
      </dgm:t>
    </dgm:pt>
    <dgm:pt modelId="{0FA406D3-5718-4351-BABF-56BB1D1C9656}" type="sibTrans" cxnId="{95E104F0-756C-4C06-B945-4DB0FDEA70D3}">
      <dgm:prSet/>
      <dgm:spPr/>
      <dgm:t>
        <a:bodyPr/>
        <a:lstStyle/>
        <a:p>
          <a:endParaRPr lang="ru-RU"/>
        </a:p>
      </dgm:t>
    </dgm:pt>
    <dgm:pt modelId="{C50A797E-A00A-4A1A-BFC5-3D3ACA1DFC9F}">
      <dgm:prSet custT="1"/>
      <dgm:spPr/>
      <dgm:t>
        <a:bodyPr/>
        <a:lstStyle/>
        <a:p>
          <a:r>
            <a:rPr lang="ru-RU" sz="1600" dirty="0" smtClean="0"/>
            <a:t>3. Учебно-методический комплекс «Эффективный учитель профильной школы» - могут быть востребованы образовательными учреждениями города, ориентированными на повышение качества общего образования, вариативность и индивидуализацию обучения, реализацию </a:t>
          </a:r>
          <a:r>
            <a:rPr lang="ru-RU" sz="1600" dirty="0" err="1" smtClean="0"/>
            <a:t>предпрофильной</a:t>
          </a:r>
          <a:r>
            <a:rPr lang="ru-RU" sz="1600" dirty="0" smtClean="0"/>
            <a:t> подготовки и профильного обучения.</a:t>
          </a:r>
          <a:endParaRPr lang="ru-RU" sz="1600" dirty="0"/>
        </a:p>
      </dgm:t>
    </dgm:pt>
    <dgm:pt modelId="{FC766436-CCF1-4D20-81D1-DF9BA4F2CEC4}" type="parTrans" cxnId="{53AC303C-548A-4BD1-8879-E88670FC6C16}">
      <dgm:prSet/>
      <dgm:spPr/>
      <dgm:t>
        <a:bodyPr/>
        <a:lstStyle/>
        <a:p>
          <a:endParaRPr lang="ru-RU"/>
        </a:p>
      </dgm:t>
    </dgm:pt>
    <dgm:pt modelId="{3BDFFB32-822D-48F6-8D4D-54739807525F}" type="sibTrans" cxnId="{53AC303C-548A-4BD1-8879-E88670FC6C16}">
      <dgm:prSet/>
      <dgm:spPr/>
      <dgm:t>
        <a:bodyPr/>
        <a:lstStyle/>
        <a:p>
          <a:endParaRPr lang="ru-RU"/>
        </a:p>
      </dgm:t>
    </dgm:pt>
    <dgm:pt modelId="{5D0F74FB-3F98-4831-AA4D-F33EB21E2D2F}" type="pres">
      <dgm:prSet presAssocID="{45DF4B43-D3CB-4E14-B54D-7BFCA4216D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995CC-8788-46D7-BCE5-C2AE101FF54A}" type="pres">
      <dgm:prSet presAssocID="{C50A797E-A00A-4A1A-BFC5-3D3ACA1DFC9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A5B314-697C-4B63-84A8-422A8C309A3D}" type="pres">
      <dgm:prSet presAssocID="{3BDFFB32-822D-48F6-8D4D-54739807525F}" presName="sibTrans" presStyleCnt="0"/>
      <dgm:spPr/>
    </dgm:pt>
    <dgm:pt modelId="{17BD6AE2-C750-4035-95DB-3F611938A9E8}" type="pres">
      <dgm:prSet presAssocID="{A258D79B-6BC8-4536-A43C-7BF07B4E998B}" presName="node" presStyleLbl="node1" presStyleIdx="1" presStyleCnt="3" custLinFactNeighborX="47083" custLinFactNeighborY="-4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86C09-9892-4800-A27B-E4FB3758D5DA}" type="pres">
      <dgm:prSet presAssocID="{0FA406D3-5718-4351-BABF-56BB1D1C9656}" presName="sibTrans" presStyleCnt="0"/>
      <dgm:spPr/>
    </dgm:pt>
    <dgm:pt modelId="{FF530B9F-7A62-4ADC-9ABD-8A6CFA264BDD}" type="pres">
      <dgm:prSet presAssocID="{BD56578C-A659-4F85-BA02-A367A0A7349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C78F6B7-D1EE-40A5-915C-5BD6F1078ACA}" type="presOf" srcId="{45DF4B43-D3CB-4E14-B54D-7BFCA4216DE2}" destId="{5D0F74FB-3F98-4831-AA4D-F33EB21E2D2F}" srcOrd="0" destOrd="0" presId="urn:microsoft.com/office/officeart/2005/8/layout/hList6"/>
    <dgm:cxn modelId="{C609D7DA-FBA1-48D1-8AB0-9DF52BFE2A44}" type="presOf" srcId="{BD56578C-A659-4F85-BA02-A367A0A73499}" destId="{FF530B9F-7A62-4ADC-9ABD-8A6CFA264BDD}" srcOrd="0" destOrd="0" presId="urn:microsoft.com/office/officeart/2005/8/layout/hList6"/>
    <dgm:cxn modelId="{53AC303C-548A-4BD1-8879-E88670FC6C16}" srcId="{45DF4B43-D3CB-4E14-B54D-7BFCA4216DE2}" destId="{C50A797E-A00A-4A1A-BFC5-3D3ACA1DFC9F}" srcOrd="0" destOrd="0" parTransId="{FC766436-CCF1-4D20-81D1-DF9BA4F2CEC4}" sibTransId="{3BDFFB32-822D-48F6-8D4D-54739807525F}"/>
    <dgm:cxn modelId="{BBEFB449-62B3-473C-9D06-029BD5EA3447}" type="presOf" srcId="{C50A797E-A00A-4A1A-BFC5-3D3ACA1DFC9F}" destId="{222995CC-8788-46D7-BCE5-C2AE101FF54A}" srcOrd="0" destOrd="0" presId="urn:microsoft.com/office/officeart/2005/8/layout/hList6"/>
    <dgm:cxn modelId="{DF90C825-DF67-4DC2-B035-02033C5B62F0}" srcId="{45DF4B43-D3CB-4E14-B54D-7BFCA4216DE2}" destId="{BD56578C-A659-4F85-BA02-A367A0A73499}" srcOrd="2" destOrd="0" parTransId="{1EE4BC0C-8D8B-4C5F-A004-C902096D5403}" sibTransId="{9B618B4D-5561-4016-A370-442F00EF29DE}"/>
    <dgm:cxn modelId="{95E104F0-756C-4C06-B945-4DB0FDEA70D3}" srcId="{45DF4B43-D3CB-4E14-B54D-7BFCA4216DE2}" destId="{A258D79B-6BC8-4536-A43C-7BF07B4E998B}" srcOrd="1" destOrd="0" parTransId="{14FF8851-BA94-47DF-B7CC-7D5198C3B934}" sibTransId="{0FA406D3-5718-4351-BABF-56BB1D1C9656}"/>
    <dgm:cxn modelId="{DE28902C-04C5-4CC7-8B84-92B13FD88293}" type="presOf" srcId="{A258D79B-6BC8-4536-A43C-7BF07B4E998B}" destId="{17BD6AE2-C750-4035-95DB-3F611938A9E8}" srcOrd="0" destOrd="0" presId="urn:microsoft.com/office/officeart/2005/8/layout/hList6"/>
    <dgm:cxn modelId="{C6919F48-AFE3-4847-91BB-157A4E14E85E}" type="presParOf" srcId="{5D0F74FB-3F98-4831-AA4D-F33EB21E2D2F}" destId="{222995CC-8788-46D7-BCE5-C2AE101FF54A}" srcOrd="0" destOrd="0" presId="urn:microsoft.com/office/officeart/2005/8/layout/hList6"/>
    <dgm:cxn modelId="{6FC79A12-3FA6-4795-BCAE-803E1EE6AEF7}" type="presParOf" srcId="{5D0F74FB-3F98-4831-AA4D-F33EB21E2D2F}" destId="{60A5B314-697C-4B63-84A8-422A8C309A3D}" srcOrd="1" destOrd="0" presId="urn:microsoft.com/office/officeart/2005/8/layout/hList6"/>
    <dgm:cxn modelId="{3BF99C1A-2A81-47CC-800D-786FAC100803}" type="presParOf" srcId="{5D0F74FB-3F98-4831-AA4D-F33EB21E2D2F}" destId="{17BD6AE2-C750-4035-95DB-3F611938A9E8}" srcOrd="2" destOrd="0" presId="urn:microsoft.com/office/officeart/2005/8/layout/hList6"/>
    <dgm:cxn modelId="{15426CF8-E312-440F-85B6-33679309E81F}" type="presParOf" srcId="{5D0F74FB-3F98-4831-AA4D-F33EB21E2D2F}" destId="{A5986C09-9892-4800-A27B-E4FB3758D5DA}" srcOrd="3" destOrd="0" presId="urn:microsoft.com/office/officeart/2005/8/layout/hList6"/>
    <dgm:cxn modelId="{E9CC02F5-77AE-4221-A0D2-42AA80980753}" type="presParOf" srcId="{5D0F74FB-3F98-4831-AA4D-F33EB21E2D2F}" destId="{FF530B9F-7A62-4ADC-9ABD-8A6CFA264BDD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C9B82E6-CD73-4802-9D70-0031261B26C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57DDD1-725A-4431-ACB8-7E8B5245440F}">
      <dgm:prSet phldrT="[Текст]"/>
      <dgm:spPr/>
      <dgm:t>
        <a:bodyPr/>
        <a:lstStyle/>
        <a:p>
          <a:r>
            <a:rPr lang="ru-RU" dirty="0" smtClean="0"/>
            <a:t>Новые</a:t>
          </a:r>
          <a:endParaRPr lang="ru-RU" dirty="0"/>
        </a:p>
      </dgm:t>
    </dgm:pt>
    <dgm:pt modelId="{EE895052-0583-485B-839B-E5B6ECAA86D9}" type="parTrans" cxnId="{548ADD56-7A17-4C3A-B990-D5C2660D9EBF}">
      <dgm:prSet/>
      <dgm:spPr/>
      <dgm:t>
        <a:bodyPr/>
        <a:lstStyle/>
        <a:p>
          <a:endParaRPr lang="ru-RU"/>
        </a:p>
      </dgm:t>
    </dgm:pt>
    <dgm:pt modelId="{2B935FDC-506D-4210-AD11-8F5F7E0277E7}" type="sibTrans" cxnId="{548ADD56-7A17-4C3A-B990-D5C2660D9EBF}">
      <dgm:prSet/>
      <dgm:spPr/>
      <dgm:t>
        <a:bodyPr/>
        <a:lstStyle/>
        <a:p>
          <a:endParaRPr lang="ru-RU"/>
        </a:p>
      </dgm:t>
    </dgm:pt>
    <dgm:pt modelId="{68556C46-908F-4288-8949-4A168C555AC1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Разработка и внедрение в практику технологий использования потенциала сетевых общеобразовательных организаций для совершенствования образовательного процесса на основе ИУП и получения нового качества образования.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D31B2C1-9BC1-4294-B110-7EA5F8698BFB}" type="parTrans" cxnId="{D040059C-2437-41DC-A060-35A8BC65A3F8}">
      <dgm:prSet/>
      <dgm:spPr/>
      <dgm:t>
        <a:bodyPr/>
        <a:lstStyle/>
        <a:p>
          <a:endParaRPr lang="ru-RU"/>
        </a:p>
      </dgm:t>
    </dgm:pt>
    <dgm:pt modelId="{F144F44A-097B-475B-BDC2-A1ED24ED6094}" type="sibTrans" cxnId="{D040059C-2437-41DC-A060-35A8BC65A3F8}">
      <dgm:prSet/>
      <dgm:spPr/>
      <dgm:t>
        <a:bodyPr/>
        <a:lstStyle/>
        <a:p>
          <a:endParaRPr lang="ru-RU"/>
        </a:p>
      </dgm:t>
    </dgm:pt>
    <dgm:pt modelId="{03016204-DCEE-4B37-BB55-434336E4888E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Формирование кустовой сети профильного обучения на основе ИУП. Ресурсный центр – МБОУ лицей № 48,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КУбГУ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КубТГУ,КубМГУ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84C25FAF-FA01-4906-82DF-CA299D2D4FD3}" type="parTrans" cxnId="{995EF530-6CCD-4558-8222-ACEECAEAD395}">
      <dgm:prSet/>
      <dgm:spPr/>
      <dgm:t>
        <a:bodyPr/>
        <a:lstStyle/>
        <a:p>
          <a:endParaRPr lang="ru-RU"/>
        </a:p>
      </dgm:t>
    </dgm:pt>
    <dgm:pt modelId="{92B50FD5-D713-40A7-8405-8F0BACCDC63D}" type="sibTrans" cxnId="{995EF530-6CCD-4558-8222-ACEECAEAD395}">
      <dgm:prSet/>
      <dgm:spPr/>
      <dgm:t>
        <a:bodyPr/>
        <a:lstStyle/>
        <a:p>
          <a:endParaRPr lang="ru-RU"/>
        </a:p>
      </dgm:t>
    </dgm:pt>
    <dgm:pt modelId="{96494A2C-CECD-4142-9BF8-CCAAF0B50799}">
      <dgm:prSet phldrT="[Текст]"/>
      <dgm:spPr/>
      <dgm:t>
        <a:bodyPr/>
        <a:lstStyle/>
        <a:p>
          <a:r>
            <a:rPr lang="ru-RU" dirty="0" smtClean="0"/>
            <a:t>изменения</a:t>
          </a:r>
          <a:endParaRPr lang="ru-RU" dirty="0"/>
        </a:p>
      </dgm:t>
    </dgm:pt>
    <dgm:pt modelId="{72BFB44B-1562-469A-8091-502E5394A372}" type="parTrans" cxnId="{DE2332ED-59DC-4750-B5FA-30264C6AD420}">
      <dgm:prSet/>
      <dgm:spPr/>
      <dgm:t>
        <a:bodyPr/>
        <a:lstStyle/>
        <a:p>
          <a:endParaRPr lang="ru-RU"/>
        </a:p>
      </dgm:t>
    </dgm:pt>
    <dgm:pt modelId="{2AF0342A-C652-42AE-B940-D6ABF477F3B5}" type="sibTrans" cxnId="{DE2332ED-59DC-4750-B5FA-30264C6AD420}">
      <dgm:prSet/>
      <dgm:spPr/>
      <dgm:t>
        <a:bodyPr/>
        <a:lstStyle/>
        <a:p>
          <a:endParaRPr lang="ru-RU"/>
        </a:p>
      </dgm:t>
    </dgm:pt>
    <dgm:pt modelId="{A66E96B2-AA9B-400E-9473-9836871ADE27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Обеспечение реальных условий участия родителей (законных представителей) в формировании учебного плана профильного обучения на основе ИУП.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2A7E89A-044B-4B90-B7C3-45E531692112}" type="parTrans" cxnId="{66D535AD-123D-4B46-B9A9-D5872ED3E33E}">
      <dgm:prSet/>
      <dgm:spPr/>
      <dgm:t>
        <a:bodyPr/>
        <a:lstStyle/>
        <a:p>
          <a:endParaRPr lang="ru-RU"/>
        </a:p>
      </dgm:t>
    </dgm:pt>
    <dgm:pt modelId="{F3BE2C76-5419-4F72-BCBC-64D8E8E6F659}" type="sibTrans" cxnId="{66D535AD-123D-4B46-B9A9-D5872ED3E33E}">
      <dgm:prSet/>
      <dgm:spPr/>
      <dgm:t>
        <a:bodyPr/>
        <a:lstStyle/>
        <a:p>
          <a:endParaRPr lang="ru-RU"/>
        </a:p>
      </dgm:t>
    </dgm:pt>
    <dgm:pt modelId="{F6BE970D-B812-4D41-A30F-A17490057079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Получение нового образовательного результата на основе применения обучения на основе ИУП.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1472DE9D-CCBE-4263-B83D-17732AA5C65C}" type="parTrans" cxnId="{4B2601D8-7CA7-4CF4-B46F-3EA9C6EAD783}">
      <dgm:prSet/>
      <dgm:spPr/>
      <dgm:t>
        <a:bodyPr/>
        <a:lstStyle/>
        <a:p>
          <a:endParaRPr lang="ru-RU"/>
        </a:p>
      </dgm:t>
    </dgm:pt>
    <dgm:pt modelId="{B50C1804-5C58-4C1C-B9F7-C4292CB9C0FE}" type="sibTrans" cxnId="{4B2601D8-7CA7-4CF4-B46F-3EA9C6EAD783}">
      <dgm:prSet/>
      <dgm:spPr/>
      <dgm:t>
        <a:bodyPr/>
        <a:lstStyle/>
        <a:p>
          <a:endParaRPr lang="ru-RU"/>
        </a:p>
      </dgm:t>
    </dgm:pt>
    <dgm:pt modelId="{13DC9DD0-FFA6-450E-9381-A582916CBBB3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Совершенствование механизмов взаимодействия ресурсных центров ПО с учреждениями дополнительного образования, предприятиями и организациями города для проведения профессиональных проб.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6A774EE-2087-401B-95E4-D1590C0B6130}" type="parTrans" cxnId="{E561CAFB-96E8-417C-83CE-52AEE0A87F8C}">
      <dgm:prSet/>
      <dgm:spPr/>
      <dgm:t>
        <a:bodyPr/>
        <a:lstStyle/>
        <a:p>
          <a:endParaRPr lang="ru-RU"/>
        </a:p>
      </dgm:t>
    </dgm:pt>
    <dgm:pt modelId="{5258C110-2F27-4A8E-968C-E222664542C9}" type="sibTrans" cxnId="{E561CAFB-96E8-417C-83CE-52AEE0A87F8C}">
      <dgm:prSet/>
      <dgm:spPr/>
      <dgm:t>
        <a:bodyPr/>
        <a:lstStyle/>
        <a:p>
          <a:endParaRPr lang="ru-RU"/>
        </a:p>
      </dgm:t>
    </dgm:pt>
    <dgm:pt modelId="{0A8DDAF8-DF85-449C-A57E-B2225106B848}">
      <dgm:prSet phldrT="[Текст]" custT="1"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0F928796-CD09-41FD-9059-C3461F94165E}" type="parTrans" cxnId="{F5DBCD42-2127-4528-A520-F44A7BD1B66C}">
      <dgm:prSet/>
      <dgm:spPr/>
      <dgm:t>
        <a:bodyPr/>
        <a:lstStyle/>
        <a:p>
          <a:endParaRPr lang="ru-RU"/>
        </a:p>
      </dgm:t>
    </dgm:pt>
    <dgm:pt modelId="{DB253FB6-632D-4476-A55E-F2A86F96070C}" type="sibTrans" cxnId="{F5DBCD42-2127-4528-A520-F44A7BD1B66C}">
      <dgm:prSet/>
      <dgm:spPr/>
      <dgm:t>
        <a:bodyPr/>
        <a:lstStyle/>
        <a:p>
          <a:endParaRPr lang="ru-RU"/>
        </a:p>
      </dgm:t>
    </dgm:pt>
    <dgm:pt modelId="{B940B73D-3AAF-43C7-98E5-A296408E75F5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Применение новых форм совместной работы с вузами – традиционных выездных интенсивных (профильных) каникулярных школ при высших учебных заведениях, участие в конференциях, олимпиадах, конкурсах, проводимых вузами.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65050345-9785-42F5-B751-5852FA34E0F4}" type="parTrans" cxnId="{EBEA83FA-40DA-4596-B1F4-1A93552AAB03}">
      <dgm:prSet/>
      <dgm:spPr/>
      <dgm:t>
        <a:bodyPr/>
        <a:lstStyle/>
        <a:p>
          <a:endParaRPr lang="ru-RU"/>
        </a:p>
      </dgm:t>
    </dgm:pt>
    <dgm:pt modelId="{63CE8052-6C66-4028-A395-B71554D55949}" type="sibTrans" cxnId="{EBEA83FA-40DA-4596-B1F4-1A93552AAB03}">
      <dgm:prSet/>
      <dgm:spPr/>
      <dgm:t>
        <a:bodyPr/>
        <a:lstStyle/>
        <a:p>
          <a:endParaRPr lang="ru-RU"/>
        </a:p>
      </dgm:t>
    </dgm:pt>
    <dgm:pt modelId="{FF8245DE-0EBF-444D-82F3-FE820D389F70}">
      <dgm:prSet/>
      <dgm:spPr/>
      <dgm:t>
        <a:bodyPr/>
        <a:lstStyle/>
        <a:p>
          <a:endParaRPr lang="ru-RU" sz="1100" dirty="0"/>
        </a:p>
      </dgm:t>
    </dgm:pt>
    <dgm:pt modelId="{6C87D705-1C8D-426A-90D2-BA9724EE691D}" type="parTrans" cxnId="{AA3EE328-9452-43CF-A939-1CEF0C553BF1}">
      <dgm:prSet/>
      <dgm:spPr/>
      <dgm:t>
        <a:bodyPr/>
        <a:lstStyle/>
        <a:p>
          <a:endParaRPr lang="ru-RU"/>
        </a:p>
      </dgm:t>
    </dgm:pt>
    <dgm:pt modelId="{0EB1B2DF-DABC-42A4-9C1F-38BDC6BE22DD}" type="sibTrans" cxnId="{AA3EE328-9452-43CF-A939-1CEF0C553BF1}">
      <dgm:prSet/>
      <dgm:spPr/>
      <dgm:t>
        <a:bodyPr/>
        <a:lstStyle/>
        <a:p>
          <a:endParaRPr lang="ru-RU"/>
        </a:p>
      </dgm:t>
    </dgm:pt>
    <dgm:pt modelId="{FEB60893-E68D-414A-BD6B-83DE85128856}">
      <dgm:prSet phldrT="[Текст]"/>
      <dgm:spPr/>
      <dgm:t>
        <a:bodyPr/>
        <a:lstStyle/>
        <a:p>
          <a:endParaRPr lang="ru-RU" sz="1100" dirty="0"/>
        </a:p>
      </dgm:t>
    </dgm:pt>
    <dgm:pt modelId="{EC09F996-F7A7-47A0-82FC-6593CAB08178}" type="parTrans" cxnId="{F0A65014-2809-41AA-B27C-C0E8695CA601}">
      <dgm:prSet/>
      <dgm:spPr/>
      <dgm:t>
        <a:bodyPr/>
        <a:lstStyle/>
        <a:p>
          <a:endParaRPr lang="ru-RU"/>
        </a:p>
      </dgm:t>
    </dgm:pt>
    <dgm:pt modelId="{570B5F81-7CA8-48D3-9F86-DE62EA7BC89C}" type="sibTrans" cxnId="{F0A65014-2809-41AA-B27C-C0E8695CA601}">
      <dgm:prSet/>
      <dgm:spPr/>
      <dgm:t>
        <a:bodyPr/>
        <a:lstStyle/>
        <a:p>
          <a:endParaRPr lang="ru-RU"/>
        </a:p>
      </dgm:t>
    </dgm:pt>
    <dgm:pt modelId="{47E70403-F008-42B9-92EC-F63CD3BAC3BC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Развитие применения дистанционных форм обучения в рамках реализации ИУП.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867EC630-1FF6-47E8-8A3E-C542D6AA41F7}" type="parTrans" cxnId="{65FFEC1E-93DF-44A6-82DB-D71440E02C86}">
      <dgm:prSet/>
      <dgm:spPr/>
      <dgm:t>
        <a:bodyPr/>
        <a:lstStyle/>
        <a:p>
          <a:endParaRPr lang="ru-RU"/>
        </a:p>
      </dgm:t>
    </dgm:pt>
    <dgm:pt modelId="{1E6873EC-AA02-405F-92F3-025526D27A3C}" type="sibTrans" cxnId="{65FFEC1E-93DF-44A6-82DB-D71440E02C86}">
      <dgm:prSet/>
      <dgm:spPr/>
      <dgm:t>
        <a:bodyPr/>
        <a:lstStyle/>
        <a:p>
          <a:endParaRPr lang="ru-RU"/>
        </a:p>
      </dgm:t>
    </dgm:pt>
    <dgm:pt modelId="{6E57F1F7-28FF-4AE1-AB8C-743FCAFE5449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Обобщение и представление накопленных идей и опыта организации профильного обучения на основе ИУП на тематических конференциях, семинарах, на секциях в рамках социально значимых мероприятий педагогической и родительской общественности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71F6A711-A2BE-4349-B86B-250613A8775E}" type="parTrans" cxnId="{947B55FE-6865-4736-87F9-5E7036778169}">
      <dgm:prSet/>
      <dgm:spPr/>
      <dgm:t>
        <a:bodyPr/>
        <a:lstStyle/>
        <a:p>
          <a:endParaRPr lang="ru-RU"/>
        </a:p>
      </dgm:t>
    </dgm:pt>
    <dgm:pt modelId="{F1BD9CDE-E5B8-405F-B11B-8E2CA68171E4}" type="sibTrans" cxnId="{947B55FE-6865-4736-87F9-5E7036778169}">
      <dgm:prSet/>
      <dgm:spPr/>
      <dgm:t>
        <a:bodyPr/>
        <a:lstStyle/>
        <a:p>
          <a:endParaRPr lang="ru-RU"/>
        </a:p>
      </dgm:t>
    </dgm:pt>
    <dgm:pt modelId="{C29D7EDA-56EB-442A-8624-E39DC6571B9C}">
      <dgm:prSet phldrT="[Текст]"/>
      <dgm:spPr/>
      <dgm:t>
        <a:bodyPr/>
        <a:lstStyle/>
        <a:p>
          <a:r>
            <a:rPr lang="ru-RU" dirty="0" smtClean="0"/>
            <a:t>позитивные</a:t>
          </a:r>
          <a:endParaRPr lang="ru-RU" dirty="0"/>
        </a:p>
      </dgm:t>
    </dgm:pt>
    <dgm:pt modelId="{B7A06C24-4AA7-40DF-A9D8-7CEFC2870A45}" type="sibTrans" cxnId="{8DFE2123-B62E-4DED-933C-3172F7F54477}">
      <dgm:prSet/>
      <dgm:spPr/>
      <dgm:t>
        <a:bodyPr/>
        <a:lstStyle/>
        <a:p>
          <a:endParaRPr lang="ru-RU"/>
        </a:p>
      </dgm:t>
    </dgm:pt>
    <dgm:pt modelId="{57E022ED-06C4-4024-8DB2-E2F828A68F7D}" type="parTrans" cxnId="{8DFE2123-B62E-4DED-933C-3172F7F54477}">
      <dgm:prSet/>
      <dgm:spPr/>
      <dgm:t>
        <a:bodyPr/>
        <a:lstStyle/>
        <a:p>
          <a:endParaRPr lang="ru-RU"/>
        </a:p>
      </dgm:t>
    </dgm:pt>
    <dgm:pt modelId="{1F6C39DC-9857-44DE-9ABE-7827BCD4C8C0}">
      <dgm:prSet phldrT="[Текст]" custT="1"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629A5F96-4354-4FD1-9120-FF5596FFB3E9}" type="parTrans" cxnId="{1A5719DA-BDEC-476C-9973-5C9DB7DAFE92}">
      <dgm:prSet/>
      <dgm:spPr/>
    </dgm:pt>
    <dgm:pt modelId="{9BBC051D-8548-4BAA-BA29-6249BC6CA619}" type="sibTrans" cxnId="{1A5719DA-BDEC-476C-9973-5C9DB7DAFE92}">
      <dgm:prSet/>
      <dgm:spPr/>
    </dgm:pt>
    <dgm:pt modelId="{32BB5C2E-6D90-45ED-95EE-1A5731D484A5}" type="pres">
      <dgm:prSet presAssocID="{0C9B82E6-CD73-4802-9D70-0031261B26C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277B76-872C-4CF6-8D09-6FA1B1F34D8B}" type="pres">
      <dgm:prSet presAssocID="{0957DDD1-725A-4431-ACB8-7E8B5245440F}" presName="composite" presStyleCnt="0"/>
      <dgm:spPr/>
    </dgm:pt>
    <dgm:pt modelId="{FBBD17A7-3DD0-4634-A70F-53F0D57C0DA0}" type="pres">
      <dgm:prSet presAssocID="{0957DDD1-725A-4431-ACB8-7E8B5245440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70463-1DA0-49A3-818C-64BD1D5F0C09}" type="pres">
      <dgm:prSet presAssocID="{0957DDD1-725A-4431-ACB8-7E8B5245440F}" presName="descendantText" presStyleLbl="alignAcc1" presStyleIdx="0" presStyleCnt="3" custScaleY="116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02CC7-D3F0-4496-B54C-39AE1504D488}" type="pres">
      <dgm:prSet presAssocID="{2B935FDC-506D-4210-AD11-8F5F7E0277E7}" presName="sp" presStyleCnt="0"/>
      <dgm:spPr/>
    </dgm:pt>
    <dgm:pt modelId="{DBC7E020-632A-459D-91E9-F18A1EFBCE15}" type="pres">
      <dgm:prSet presAssocID="{C29D7EDA-56EB-442A-8624-E39DC6571B9C}" presName="composite" presStyleCnt="0"/>
      <dgm:spPr/>
    </dgm:pt>
    <dgm:pt modelId="{5C44A6D5-0546-4D5B-819D-6884136DF710}" type="pres">
      <dgm:prSet presAssocID="{C29D7EDA-56EB-442A-8624-E39DC6571B9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FAFEA-5A19-4C1A-8675-41198BC5BE46}" type="pres">
      <dgm:prSet presAssocID="{C29D7EDA-56EB-442A-8624-E39DC6571B9C}" presName="descendantText" presStyleLbl="alignAcc1" presStyleIdx="1" presStyleCnt="3" custScaleY="122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BB8E3-B82C-433B-B786-820408590214}" type="pres">
      <dgm:prSet presAssocID="{B7A06C24-4AA7-40DF-A9D8-7CEFC2870A45}" presName="sp" presStyleCnt="0"/>
      <dgm:spPr/>
    </dgm:pt>
    <dgm:pt modelId="{0AB329BE-3A8C-4830-90C4-9D62A15E14EA}" type="pres">
      <dgm:prSet presAssocID="{96494A2C-CECD-4142-9BF8-CCAAF0B50799}" presName="composite" presStyleCnt="0"/>
      <dgm:spPr/>
    </dgm:pt>
    <dgm:pt modelId="{D386AAE8-DFB1-4BB2-B372-7A42B5FDDE9A}" type="pres">
      <dgm:prSet presAssocID="{96494A2C-CECD-4142-9BF8-CCAAF0B5079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E293D-5D72-40E6-8508-7652A3AD8585}" type="pres">
      <dgm:prSet presAssocID="{96494A2C-CECD-4142-9BF8-CCAAF0B50799}" presName="descendantText" presStyleLbl="alignAcc1" presStyleIdx="2" presStyleCnt="3" custScaleX="99192" custScaleY="157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F094B1-73DA-42D3-9E6C-5243A2048249}" type="presOf" srcId="{96494A2C-CECD-4142-9BF8-CCAAF0B50799}" destId="{D386AAE8-DFB1-4BB2-B372-7A42B5FDDE9A}" srcOrd="0" destOrd="0" presId="urn:microsoft.com/office/officeart/2005/8/layout/chevron2"/>
    <dgm:cxn modelId="{7592CDD8-E7C5-4E24-8800-71ED21596E66}" type="presOf" srcId="{F6BE970D-B812-4D41-A30F-A17490057079}" destId="{B42E293D-5D72-40E6-8508-7652A3AD8585}" srcOrd="0" destOrd="1" presId="urn:microsoft.com/office/officeart/2005/8/layout/chevron2"/>
    <dgm:cxn modelId="{C99B344D-B659-4393-9731-2FF6FD833295}" type="presOf" srcId="{FEB60893-E68D-414A-BD6B-83DE85128856}" destId="{B42E293D-5D72-40E6-8508-7652A3AD8585}" srcOrd="0" destOrd="3" presId="urn:microsoft.com/office/officeart/2005/8/layout/chevron2"/>
    <dgm:cxn modelId="{E92B481D-8602-4031-AE79-64CDBC46803C}" type="presOf" srcId="{0C9B82E6-CD73-4802-9D70-0031261B26CB}" destId="{32BB5C2E-6D90-45ED-95EE-1A5731D484A5}" srcOrd="0" destOrd="0" presId="urn:microsoft.com/office/officeart/2005/8/layout/chevron2"/>
    <dgm:cxn modelId="{7D9993B3-EC33-48A2-8B48-4C9D6DA48ED1}" type="presOf" srcId="{47E70403-F008-42B9-92EC-F63CD3BAC3BC}" destId="{4B2FAFEA-5A19-4C1A-8675-41198BC5BE46}" srcOrd="0" destOrd="3" presId="urn:microsoft.com/office/officeart/2005/8/layout/chevron2"/>
    <dgm:cxn modelId="{54FD4E88-1653-4454-A48A-020D26C49207}" type="presOf" srcId="{FF8245DE-0EBF-444D-82F3-FE820D389F70}" destId="{3DF70463-1DA0-49A3-818C-64BD1D5F0C09}" srcOrd="0" destOrd="3" presId="urn:microsoft.com/office/officeart/2005/8/layout/chevron2"/>
    <dgm:cxn modelId="{95021E76-95F4-4FB3-9701-8C9DF48C0AB5}" type="presOf" srcId="{68556C46-908F-4288-8949-4A168C555AC1}" destId="{3DF70463-1DA0-49A3-818C-64BD1D5F0C09}" srcOrd="0" destOrd="1" presId="urn:microsoft.com/office/officeart/2005/8/layout/chevron2"/>
    <dgm:cxn modelId="{8318B326-5B26-4553-99C7-569CDE38F536}" type="presOf" srcId="{1F6C39DC-9857-44DE-9ABE-7827BCD4C8C0}" destId="{3DF70463-1DA0-49A3-818C-64BD1D5F0C09}" srcOrd="0" destOrd="0" presId="urn:microsoft.com/office/officeart/2005/8/layout/chevron2"/>
    <dgm:cxn modelId="{D040059C-2437-41DC-A060-35A8BC65A3F8}" srcId="{0957DDD1-725A-4431-ACB8-7E8B5245440F}" destId="{68556C46-908F-4288-8949-4A168C555AC1}" srcOrd="1" destOrd="0" parTransId="{3D31B2C1-9BC1-4294-B110-7EA5F8698BFB}" sibTransId="{F144F44A-097B-475B-BDC2-A1ED24ED6094}"/>
    <dgm:cxn modelId="{E561CAFB-96E8-417C-83CE-52AEE0A87F8C}" srcId="{C29D7EDA-56EB-442A-8624-E39DC6571B9C}" destId="{13DC9DD0-FFA6-450E-9381-A582916CBBB3}" srcOrd="2" destOrd="0" parTransId="{36A774EE-2087-401B-95E4-D1590C0B6130}" sibTransId="{5258C110-2F27-4A8E-968C-E222664542C9}"/>
    <dgm:cxn modelId="{548ADD56-7A17-4C3A-B990-D5C2660D9EBF}" srcId="{0C9B82E6-CD73-4802-9D70-0031261B26CB}" destId="{0957DDD1-725A-4431-ACB8-7E8B5245440F}" srcOrd="0" destOrd="0" parTransId="{EE895052-0583-485B-839B-E5B6ECAA86D9}" sibTransId="{2B935FDC-506D-4210-AD11-8F5F7E0277E7}"/>
    <dgm:cxn modelId="{F5DBCD42-2127-4528-A520-F44A7BD1B66C}" srcId="{C29D7EDA-56EB-442A-8624-E39DC6571B9C}" destId="{0A8DDAF8-DF85-449C-A57E-B2225106B848}" srcOrd="1" destOrd="0" parTransId="{0F928796-CD09-41FD-9059-C3461F94165E}" sibTransId="{DB253FB6-632D-4476-A55E-F2A86F96070C}"/>
    <dgm:cxn modelId="{A6AB0A06-003A-4D03-8D16-AF99679EE1BC}" type="presOf" srcId="{13DC9DD0-FFA6-450E-9381-A582916CBBB3}" destId="{4B2FAFEA-5A19-4C1A-8675-41198BC5BE46}" srcOrd="0" destOrd="2" presId="urn:microsoft.com/office/officeart/2005/8/layout/chevron2"/>
    <dgm:cxn modelId="{8DFE2123-B62E-4DED-933C-3172F7F54477}" srcId="{0C9B82E6-CD73-4802-9D70-0031261B26CB}" destId="{C29D7EDA-56EB-442A-8624-E39DC6571B9C}" srcOrd="1" destOrd="0" parTransId="{57E022ED-06C4-4024-8DB2-E2F828A68F7D}" sibTransId="{B7A06C24-4AA7-40DF-A9D8-7CEFC2870A45}"/>
    <dgm:cxn modelId="{FC23132E-9DF0-4E24-BA70-D94A21F71159}" type="presOf" srcId="{C29D7EDA-56EB-442A-8624-E39DC6571B9C}" destId="{5C44A6D5-0546-4D5B-819D-6884136DF710}" srcOrd="0" destOrd="0" presId="urn:microsoft.com/office/officeart/2005/8/layout/chevron2"/>
    <dgm:cxn modelId="{66D535AD-123D-4B46-B9A9-D5872ED3E33E}" srcId="{96494A2C-CECD-4142-9BF8-CCAAF0B50799}" destId="{A66E96B2-AA9B-400E-9473-9836871ADE27}" srcOrd="0" destOrd="0" parTransId="{32A7E89A-044B-4B90-B7C3-45E531692112}" sibTransId="{F3BE2C76-5419-4F72-BCBC-64D8E8E6F659}"/>
    <dgm:cxn modelId="{4B2601D8-7CA7-4CF4-B46F-3EA9C6EAD783}" srcId="{96494A2C-CECD-4142-9BF8-CCAAF0B50799}" destId="{F6BE970D-B812-4D41-A30F-A17490057079}" srcOrd="1" destOrd="0" parTransId="{1472DE9D-CCBE-4263-B83D-17732AA5C65C}" sibTransId="{B50C1804-5C58-4C1C-B9F7-C4292CB9C0FE}"/>
    <dgm:cxn modelId="{A87EFB8A-5611-4119-AA19-8B05BD0527C0}" type="presOf" srcId="{B940B73D-3AAF-43C7-98E5-A296408E75F5}" destId="{3DF70463-1DA0-49A3-818C-64BD1D5F0C09}" srcOrd="0" destOrd="2" presId="urn:microsoft.com/office/officeart/2005/8/layout/chevron2"/>
    <dgm:cxn modelId="{EBEA83FA-40DA-4596-B1F4-1A93552AAB03}" srcId="{0957DDD1-725A-4431-ACB8-7E8B5245440F}" destId="{B940B73D-3AAF-43C7-98E5-A296408E75F5}" srcOrd="2" destOrd="0" parTransId="{65050345-9785-42F5-B751-5852FA34E0F4}" sibTransId="{63CE8052-6C66-4028-A395-B71554D55949}"/>
    <dgm:cxn modelId="{84A7E9F0-532A-4124-BCC6-51D0F3C10A3B}" type="presOf" srcId="{6E57F1F7-28FF-4AE1-AB8C-743FCAFE5449}" destId="{B42E293D-5D72-40E6-8508-7652A3AD8585}" srcOrd="0" destOrd="2" presId="urn:microsoft.com/office/officeart/2005/8/layout/chevron2"/>
    <dgm:cxn modelId="{F0A65014-2809-41AA-B27C-C0E8695CA601}" srcId="{96494A2C-CECD-4142-9BF8-CCAAF0B50799}" destId="{FEB60893-E68D-414A-BD6B-83DE85128856}" srcOrd="3" destOrd="0" parTransId="{EC09F996-F7A7-47A0-82FC-6593CAB08178}" sibTransId="{570B5F81-7CA8-48D3-9F86-DE62EA7BC89C}"/>
    <dgm:cxn modelId="{C3505EDD-761F-41DE-9121-CFEDF0C59CCB}" type="presOf" srcId="{03016204-DCEE-4B37-BB55-434336E4888E}" destId="{4B2FAFEA-5A19-4C1A-8675-41198BC5BE46}" srcOrd="0" destOrd="0" presId="urn:microsoft.com/office/officeart/2005/8/layout/chevron2"/>
    <dgm:cxn modelId="{65FFEC1E-93DF-44A6-82DB-D71440E02C86}" srcId="{C29D7EDA-56EB-442A-8624-E39DC6571B9C}" destId="{47E70403-F008-42B9-92EC-F63CD3BAC3BC}" srcOrd="3" destOrd="0" parTransId="{867EC630-1FF6-47E8-8A3E-C542D6AA41F7}" sibTransId="{1E6873EC-AA02-405F-92F3-025526D27A3C}"/>
    <dgm:cxn modelId="{947B55FE-6865-4736-87F9-5E7036778169}" srcId="{96494A2C-CECD-4142-9BF8-CCAAF0B50799}" destId="{6E57F1F7-28FF-4AE1-AB8C-743FCAFE5449}" srcOrd="2" destOrd="0" parTransId="{71F6A711-A2BE-4349-B86B-250613A8775E}" sibTransId="{F1BD9CDE-E5B8-405F-B11B-8E2CA68171E4}"/>
    <dgm:cxn modelId="{E9FFACC8-F352-4508-B167-3928A4BE1188}" type="presOf" srcId="{A66E96B2-AA9B-400E-9473-9836871ADE27}" destId="{B42E293D-5D72-40E6-8508-7652A3AD8585}" srcOrd="0" destOrd="0" presId="urn:microsoft.com/office/officeart/2005/8/layout/chevron2"/>
    <dgm:cxn modelId="{1A5719DA-BDEC-476C-9973-5C9DB7DAFE92}" srcId="{0957DDD1-725A-4431-ACB8-7E8B5245440F}" destId="{1F6C39DC-9857-44DE-9ABE-7827BCD4C8C0}" srcOrd="0" destOrd="0" parTransId="{629A5F96-4354-4FD1-9120-FF5596FFB3E9}" sibTransId="{9BBC051D-8548-4BAA-BA29-6249BC6CA619}"/>
    <dgm:cxn modelId="{94D02265-33C1-4D9B-A087-F12A613221CA}" type="presOf" srcId="{0957DDD1-725A-4431-ACB8-7E8B5245440F}" destId="{FBBD17A7-3DD0-4634-A70F-53F0D57C0DA0}" srcOrd="0" destOrd="0" presId="urn:microsoft.com/office/officeart/2005/8/layout/chevron2"/>
    <dgm:cxn modelId="{AA3EE328-9452-43CF-A939-1CEF0C553BF1}" srcId="{0957DDD1-725A-4431-ACB8-7E8B5245440F}" destId="{FF8245DE-0EBF-444D-82F3-FE820D389F70}" srcOrd="3" destOrd="0" parTransId="{6C87D705-1C8D-426A-90D2-BA9724EE691D}" sibTransId="{0EB1B2DF-DABC-42A4-9C1F-38BDC6BE22DD}"/>
    <dgm:cxn modelId="{995EF530-6CCD-4558-8222-ACEECAEAD395}" srcId="{C29D7EDA-56EB-442A-8624-E39DC6571B9C}" destId="{03016204-DCEE-4B37-BB55-434336E4888E}" srcOrd="0" destOrd="0" parTransId="{84C25FAF-FA01-4906-82DF-CA299D2D4FD3}" sibTransId="{92B50FD5-D713-40A7-8405-8F0BACCDC63D}"/>
    <dgm:cxn modelId="{DE2332ED-59DC-4750-B5FA-30264C6AD420}" srcId="{0C9B82E6-CD73-4802-9D70-0031261B26CB}" destId="{96494A2C-CECD-4142-9BF8-CCAAF0B50799}" srcOrd="2" destOrd="0" parTransId="{72BFB44B-1562-469A-8091-502E5394A372}" sibTransId="{2AF0342A-C652-42AE-B940-D6ABF477F3B5}"/>
    <dgm:cxn modelId="{CE2395C8-0444-469A-86CA-6142C535C298}" type="presOf" srcId="{0A8DDAF8-DF85-449C-A57E-B2225106B848}" destId="{4B2FAFEA-5A19-4C1A-8675-41198BC5BE46}" srcOrd="0" destOrd="1" presId="urn:microsoft.com/office/officeart/2005/8/layout/chevron2"/>
    <dgm:cxn modelId="{F6E657EA-79A7-418A-94E9-384A15BE0509}" type="presParOf" srcId="{32BB5C2E-6D90-45ED-95EE-1A5731D484A5}" destId="{F8277B76-872C-4CF6-8D09-6FA1B1F34D8B}" srcOrd="0" destOrd="0" presId="urn:microsoft.com/office/officeart/2005/8/layout/chevron2"/>
    <dgm:cxn modelId="{6A36D8BB-C0CF-42C4-BFEF-4860FBC87952}" type="presParOf" srcId="{F8277B76-872C-4CF6-8D09-6FA1B1F34D8B}" destId="{FBBD17A7-3DD0-4634-A70F-53F0D57C0DA0}" srcOrd="0" destOrd="0" presId="urn:microsoft.com/office/officeart/2005/8/layout/chevron2"/>
    <dgm:cxn modelId="{1310B6F5-1373-416F-B16B-D5EDE42F5857}" type="presParOf" srcId="{F8277B76-872C-4CF6-8D09-6FA1B1F34D8B}" destId="{3DF70463-1DA0-49A3-818C-64BD1D5F0C09}" srcOrd="1" destOrd="0" presId="urn:microsoft.com/office/officeart/2005/8/layout/chevron2"/>
    <dgm:cxn modelId="{5244ECE8-5F3C-4F76-AA98-417308A42E3A}" type="presParOf" srcId="{32BB5C2E-6D90-45ED-95EE-1A5731D484A5}" destId="{C3E02CC7-D3F0-4496-B54C-39AE1504D488}" srcOrd="1" destOrd="0" presId="urn:microsoft.com/office/officeart/2005/8/layout/chevron2"/>
    <dgm:cxn modelId="{0841C182-2140-45E6-B4CC-0F8A453818FE}" type="presParOf" srcId="{32BB5C2E-6D90-45ED-95EE-1A5731D484A5}" destId="{DBC7E020-632A-459D-91E9-F18A1EFBCE15}" srcOrd="2" destOrd="0" presId="urn:microsoft.com/office/officeart/2005/8/layout/chevron2"/>
    <dgm:cxn modelId="{288DC562-5325-4CDD-B342-05E2C1582442}" type="presParOf" srcId="{DBC7E020-632A-459D-91E9-F18A1EFBCE15}" destId="{5C44A6D5-0546-4D5B-819D-6884136DF710}" srcOrd="0" destOrd="0" presId="urn:microsoft.com/office/officeart/2005/8/layout/chevron2"/>
    <dgm:cxn modelId="{DCB07E23-A79C-4594-9712-4F5C22D8F228}" type="presParOf" srcId="{DBC7E020-632A-459D-91E9-F18A1EFBCE15}" destId="{4B2FAFEA-5A19-4C1A-8675-41198BC5BE46}" srcOrd="1" destOrd="0" presId="urn:microsoft.com/office/officeart/2005/8/layout/chevron2"/>
    <dgm:cxn modelId="{1A1741DC-EB7F-4504-AF25-B0DB7980392B}" type="presParOf" srcId="{32BB5C2E-6D90-45ED-95EE-1A5731D484A5}" destId="{284BB8E3-B82C-433B-B786-820408590214}" srcOrd="3" destOrd="0" presId="urn:microsoft.com/office/officeart/2005/8/layout/chevron2"/>
    <dgm:cxn modelId="{57EDA03C-0BB5-4CF3-916E-39801C22E118}" type="presParOf" srcId="{32BB5C2E-6D90-45ED-95EE-1A5731D484A5}" destId="{0AB329BE-3A8C-4830-90C4-9D62A15E14EA}" srcOrd="4" destOrd="0" presId="urn:microsoft.com/office/officeart/2005/8/layout/chevron2"/>
    <dgm:cxn modelId="{8F270F94-1174-490C-B5D4-32F7B67B496E}" type="presParOf" srcId="{0AB329BE-3A8C-4830-90C4-9D62A15E14EA}" destId="{D386AAE8-DFB1-4BB2-B372-7A42B5FDDE9A}" srcOrd="0" destOrd="0" presId="urn:microsoft.com/office/officeart/2005/8/layout/chevron2"/>
    <dgm:cxn modelId="{B67D557B-51C5-46C0-9F5A-32FFB3E22B9C}" type="presParOf" srcId="{0AB329BE-3A8C-4830-90C4-9D62A15E14EA}" destId="{B42E293D-5D72-40E6-8508-7652A3AD858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0558091-695D-41B6-9B55-26C6152865A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D8E9D2-7DAE-4754-929C-2D66ECD1BA4D}">
      <dgm:prSet phldrT="[Текст]"/>
      <dgm:spPr/>
      <dgm:t>
        <a:bodyPr/>
        <a:lstStyle/>
        <a:p>
          <a:r>
            <a:rPr lang="ru-RU" dirty="0" smtClean="0"/>
            <a:t>Формы трансляции</a:t>
          </a:r>
          <a:endParaRPr lang="ru-RU" dirty="0"/>
        </a:p>
      </dgm:t>
    </dgm:pt>
    <dgm:pt modelId="{7B53194C-5C1A-4B07-A529-7510BC8BC4E3}" type="parTrans" cxnId="{D7B766F1-71AE-4DB5-B147-05D4F6B29E9F}">
      <dgm:prSet/>
      <dgm:spPr/>
      <dgm:t>
        <a:bodyPr/>
        <a:lstStyle/>
        <a:p>
          <a:endParaRPr lang="ru-RU"/>
        </a:p>
      </dgm:t>
    </dgm:pt>
    <dgm:pt modelId="{47472B1E-3245-4171-9ADD-BFE2EE57CA46}" type="sibTrans" cxnId="{D7B766F1-71AE-4DB5-B147-05D4F6B29E9F}">
      <dgm:prSet/>
      <dgm:spPr/>
      <dgm:t>
        <a:bodyPr/>
        <a:lstStyle/>
        <a:p>
          <a:endParaRPr lang="ru-RU"/>
        </a:p>
      </dgm:t>
    </dgm:pt>
    <dgm:pt modelId="{A329BE6D-56BC-450C-8192-97E4CC661683}">
      <dgm:prSet phldrT="[Текст]"/>
      <dgm:spPr/>
      <dgm:t>
        <a:bodyPr/>
        <a:lstStyle/>
        <a:p>
          <a:r>
            <a:rPr lang="ru-RU" dirty="0" smtClean="0"/>
            <a:t>ВУЗы</a:t>
          </a:r>
          <a:endParaRPr lang="ru-RU" dirty="0"/>
        </a:p>
      </dgm:t>
    </dgm:pt>
    <dgm:pt modelId="{7A58FB28-837E-481A-800F-81D770099512}" type="parTrans" cxnId="{15EC78D4-4F4A-42C6-A85A-05A08003CF74}">
      <dgm:prSet/>
      <dgm:spPr/>
      <dgm:t>
        <a:bodyPr/>
        <a:lstStyle/>
        <a:p>
          <a:endParaRPr lang="ru-RU"/>
        </a:p>
      </dgm:t>
    </dgm:pt>
    <dgm:pt modelId="{7C7B6BF1-B614-49AD-B6B7-CE81448584F8}" type="sibTrans" cxnId="{15EC78D4-4F4A-42C6-A85A-05A08003CF74}">
      <dgm:prSet/>
      <dgm:spPr/>
      <dgm:t>
        <a:bodyPr/>
        <a:lstStyle/>
        <a:p>
          <a:endParaRPr lang="ru-RU"/>
        </a:p>
      </dgm:t>
    </dgm:pt>
    <dgm:pt modelId="{DA07CB59-F8AE-4228-B239-FAA4B8E35D8C}">
      <dgm:prSet phldrT="[Текст]"/>
      <dgm:spPr/>
      <dgm:t>
        <a:bodyPr/>
        <a:lstStyle/>
        <a:p>
          <a:r>
            <a:rPr lang="ru-RU" dirty="0" smtClean="0"/>
            <a:t>Учебные и методические пособия</a:t>
          </a:r>
          <a:endParaRPr lang="ru-RU" dirty="0"/>
        </a:p>
      </dgm:t>
    </dgm:pt>
    <dgm:pt modelId="{22E7DF2D-1DDB-495D-B7C6-4B4D334295A7}" type="parTrans" cxnId="{55BA0634-15FB-4D49-94BD-C7E3EFB7484D}">
      <dgm:prSet/>
      <dgm:spPr/>
      <dgm:t>
        <a:bodyPr/>
        <a:lstStyle/>
        <a:p>
          <a:endParaRPr lang="ru-RU"/>
        </a:p>
      </dgm:t>
    </dgm:pt>
    <dgm:pt modelId="{DB73D55A-07FD-4D08-BBD1-B3FD3388B7F8}" type="sibTrans" cxnId="{55BA0634-15FB-4D49-94BD-C7E3EFB7484D}">
      <dgm:prSet/>
      <dgm:spPr/>
      <dgm:t>
        <a:bodyPr/>
        <a:lstStyle/>
        <a:p>
          <a:endParaRPr lang="ru-RU"/>
        </a:p>
      </dgm:t>
    </dgm:pt>
    <dgm:pt modelId="{C20FD59F-0E4D-4505-8733-D70CB9D0725E}">
      <dgm:prSet phldrT="[Текст]"/>
      <dgm:spPr/>
      <dgm:t>
        <a:bodyPr/>
        <a:lstStyle/>
        <a:p>
          <a:r>
            <a:rPr lang="ru-RU" dirty="0" smtClean="0"/>
            <a:t>Сроки реализации</a:t>
          </a:r>
          <a:endParaRPr lang="ru-RU" dirty="0"/>
        </a:p>
      </dgm:t>
    </dgm:pt>
    <dgm:pt modelId="{56E19B11-0D52-4AAE-93AD-B2D02A986EE2}" type="parTrans" cxnId="{C86129F9-B48B-44C6-AA56-0B6062FD1AEA}">
      <dgm:prSet/>
      <dgm:spPr/>
      <dgm:t>
        <a:bodyPr/>
        <a:lstStyle/>
        <a:p>
          <a:endParaRPr lang="ru-RU"/>
        </a:p>
      </dgm:t>
    </dgm:pt>
    <dgm:pt modelId="{986782A3-DB61-4DD6-8519-86CAF88A08FC}" type="sibTrans" cxnId="{C86129F9-B48B-44C6-AA56-0B6062FD1AEA}">
      <dgm:prSet/>
      <dgm:spPr/>
      <dgm:t>
        <a:bodyPr/>
        <a:lstStyle/>
        <a:p>
          <a:endParaRPr lang="ru-RU"/>
        </a:p>
      </dgm:t>
    </dgm:pt>
    <dgm:pt modelId="{044EEBFE-00DA-4948-81D6-D5DD2F2D10CA}">
      <dgm:prSet phldrT="[Текст]"/>
      <dgm:spPr/>
      <dgm:t>
        <a:bodyPr/>
        <a:lstStyle/>
        <a:p>
          <a:r>
            <a:rPr lang="ru-RU" dirty="0" smtClean="0"/>
            <a:t>2014-2017 учебный год</a:t>
          </a:r>
          <a:endParaRPr lang="ru-RU" dirty="0"/>
        </a:p>
      </dgm:t>
    </dgm:pt>
    <dgm:pt modelId="{B5B3BF32-A706-428C-BBE8-04AC38E4C764}" type="parTrans" cxnId="{603B2CBF-B464-4E62-A168-AFBDDE9C9F02}">
      <dgm:prSet/>
      <dgm:spPr/>
      <dgm:t>
        <a:bodyPr/>
        <a:lstStyle/>
        <a:p>
          <a:endParaRPr lang="ru-RU"/>
        </a:p>
      </dgm:t>
    </dgm:pt>
    <dgm:pt modelId="{D20940A4-3D3D-473E-985C-18C2AC4AB036}" type="sibTrans" cxnId="{603B2CBF-B464-4E62-A168-AFBDDE9C9F02}">
      <dgm:prSet/>
      <dgm:spPr/>
      <dgm:t>
        <a:bodyPr/>
        <a:lstStyle/>
        <a:p>
          <a:endParaRPr lang="ru-RU"/>
        </a:p>
      </dgm:t>
    </dgm:pt>
    <dgm:pt modelId="{CA0D37E0-82DB-42C8-92BA-1E1A268C8C11}">
      <dgm:prSet phldrT="[Текст]"/>
      <dgm:spPr/>
      <dgm:t>
        <a:bodyPr/>
        <a:lstStyle/>
        <a:p>
          <a:r>
            <a:rPr lang="ru-RU" dirty="0" smtClean="0"/>
            <a:t>Бюджет проекта</a:t>
          </a:r>
          <a:endParaRPr lang="ru-RU" dirty="0"/>
        </a:p>
      </dgm:t>
    </dgm:pt>
    <dgm:pt modelId="{62492017-24A7-49CA-9225-1160AB477ABC}" type="parTrans" cxnId="{1C99C2D5-311E-4C8B-8275-8E68CE49472A}">
      <dgm:prSet/>
      <dgm:spPr/>
      <dgm:t>
        <a:bodyPr/>
        <a:lstStyle/>
        <a:p>
          <a:endParaRPr lang="ru-RU"/>
        </a:p>
      </dgm:t>
    </dgm:pt>
    <dgm:pt modelId="{4E29B13D-68D9-42CD-A162-665C3953C643}" type="sibTrans" cxnId="{1C99C2D5-311E-4C8B-8275-8E68CE49472A}">
      <dgm:prSet/>
      <dgm:spPr/>
      <dgm:t>
        <a:bodyPr/>
        <a:lstStyle/>
        <a:p>
          <a:endParaRPr lang="ru-RU"/>
        </a:p>
      </dgm:t>
    </dgm:pt>
    <dgm:pt modelId="{A89D72BE-1EA5-423C-98CA-4160934FC58F}">
      <dgm:prSet phldrT="[Текст]"/>
      <dgm:spPr/>
      <dgm:t>
        <a:bodyPr/>
        <a:lstStyle/>
        <a:p>
          <a:r>
            <a:rPr lang="ru-RU" dirty="0" smtClean="0"/>
            <a:t>240.000рублей</a:t>
          </a:r>
          <a:endParaRPr lang="ru-RU" dirty="0"/>
        </a:p>
      </dgm:t>
    </dgm:pt>
    <dgm:pt modelId="{410C6FF8-1B7A-4C2C-8A41-C06320D32F68}" type="parTrans" cxnId="{99E9279E-90E1-4B1E-8C9F-FC19746281BC}">
      <dgm:prSet/>
      <dgm:spPr/>
      <dgm:t>
        <a:bodyPr/>
        <a:lstStyle/>
        <a:p>
          <a:endParaRPr lang="ru-RU"/>
        </a:p>
      </dgm:t>
    </dgm:pt>
    <dgm:pt modelId="{F92C4401-983A-474D-80F9-4634C87AE741}" type="sibTrans" cxnId="{99E9279E-90E1-4B1E-8C9F-FC19746281BC}">
      <dgm:prSet/>
      <dgm:spPr/>
      <dgm:t>
        <a:bodyPr/>
        <a:lstStyle/>
        <a:p>
          <a:endParaRPr lang="ru-RU"/>
        </a:p>
      </dgm:t>
    </dgm:pt>
    <dgm:pt modelId="{CD0B8244-D965-41F2-BCF1-E073F89E7739}">
      <dgm:prSet phldrT="[Текст]"/>
      <dgm:spPr/>
      <dgm:t>
        <a:bodyPr/>
        <a:lstStyle/>
        <a:p>
          <a:r>
            <a:rPr lang="ru-RU" dirty="0" smtClean="0"/>
            <a:t>Центры доп. образования</a:t>
          </a:r>
          <a:endParaRPr lang="ru-RU" dirty="0"/>
        </a:p>
      </dgm:t>
    </dgm:pt>
    <dgm:pt modelId="{46528E67-FD33-4B96-BD72-0A46DFEE151F}" type="parTrans" cxnId="{6EC2F458-EF5C-460B-B193-F90856CC6A5B}">
      <dgm:prSet/>
      <dgm:spPr/>
      <dgm:t>
        <a:bodyPr/>
        <a:lstStyle/>
        <a:p>
          <a:endParaRPr lang="ru-RU"/>
        </a:p>
      </dgm:t>
    </dgm:pt>
    <dgm:pt modelId="{82B86EE1-01EE-481A-A717-66C6E94301F0}" type="sibTrans" cxnId="{6EC2F458-EF5C-460B-B193-F90856CC6A5B}">
      <dgm:prSet/>
      <dgm:spPr/>
      <dgm:t>
        <a:bodyPr/>
        <a:lstStyle/>
        <a:p>
          <a:endParaRPr lang="ru-RU"/>
        </a:p>
      </dgm:t>
    </dgm:pt>
    <dgm:pt modelId="{86551DFA-7833-4FCB-BC9A-CD893F3E5463}" type="pres">
      <dgm:prSet presAssocID="{60558091-695D-41B6-9B55-26C6152865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E29990-4273-433A-A46E-2B301166E360}" type="pres">
      <dgm:prSet presAssocID="{34D8E9D2-7DAE-4754-929C-2D66ECD1BA4D}" presName="composite" presStyleCnt="0"/>
      <dgm:spPr/>
    </dgm:pt>
    <dgm:pt modelId="{49E4A846-D434-4F8F-9F5A-109BE0A16CE3}" type="pres">
      <dgm:prSet presAssocID="{34D8E9D2-7DAE-4754-929C-2D66ECD1BA4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ABA62-54B5-41BC-9036-6432FEDEA077}" type="pres">
      <dgm:prSet presAssocID="{34D8E9D2-7DAE-4754-929C-2D66ECD1BA4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EBECA-9D1C-4A80-A59B-B40E74951D48}" type="pres">
      <dgm:prSet presAssocID="{47472B1E-3245-4171-9ADD-BFE2EE57CA46}" presName="space" presStyleCnt="0"/>
      <dgm:spPr/>
    </dgm:pt>
    <dgm:pt modelId="{D6A6A4EB-3161-44D1-B75A-D9973ABABF70}" type="pres">
      <dgm:prSet presAssocID="{C20FD59F-0E4D-4505-8733-D70CB9D0725E}" presName="composite" presStyleCnt="0"/>
      <dgm:spPr/>
    </dgm:pt>
    <dgm:pt modelId="{A20DF4A2-18F6-4A8D-8334-86B36EA2094C}" type="pres">
      <dgm:prSet presAssocID="{C20FD59F-0E4D-4505-8733-D70CB9D0725E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C4C3E-21AA-4B40-BEA9-6EBF85EFCB53}" type="pres">
      <dgm:prSet presAssocID="{C20FD59F-0E4D-4505-8733-D70CB9D0725E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A6EFA-E297-4E12-9842-E8E64110BA9A}" type="pres">
      <dgm:prSet presAssocID="{986782A3-DB61-4DD6-8519-86CAF88A08FC}" presName="space" presStyleCnt="0"/>
      <dgm:spPr/>
    </dgm:pt>
    <dgm:pt modelId="{161751AC-A6AF-4108-85BA-A40547F25EF3}" type="pres">
      <dgm:prSet presAssocID="{CA0D37E0-82DB-42C8-92BA-1E1A268C8C11}" presName="composite" presStyleCnt="0"/>
      <dgm:spPr/>
    </dgm:pt>
    <dgm:pt modelId="{85B1716B-D7C9-40E8-B1C9-A3D976A26EDE}" type="pres">
      <dgm:prSet presAssocID="{CA0D37E0-82DB-42C8-92BA-1E1A268C8C1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F0EBE-C6E2-4340-ACC6-CAF89109D206}" type="pres">
      <dgm:prSet presAssocID="{CA0D37E0-82DB-42C8-92BA-1E1A268C8C1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B766F1-71AE-4DB5-B147-05D4F6B29E9F}" srcId="{60558091-695D-41B6-9B55-26C6152865AA}" destId="{34D8E9D2-7DAE-4754-929C-2D66ECD1BA4D}" srcOrd="0" destOrd="0" parTransId="{7B53194C-5C1A-4B07-A529-7510BC8BC4E3}" sibTransId="{47472B1E-3245-4171-9ADD-BFE2EE57CA46}"/>
    <dgm:cxn modelId="{DA801803-D56E-456F-B73E-34B9DD105F30}" type="presOf" srcId="{CA0D37E0-82DB-42C8-92BA-1E1A268C8C11}" destId="{85B1716B-D7C9-40E8-B1C9-A3D976A26EDE}" srcOrd="0" destOrd="0" presId="urn:microsoft.com/office/officeart/2005/8/layout/hList1"/>
    <dgm:cxn modelId="{15EC78D4-4F4A-42C6-A85A-05A08003CF74}" srcId="{34D8E9D2-7DAE-4754-929C-2D66ECD1BA4D}" destId="{A329BE6D-56BC-450C-8192-97E4CC661683}" srcOrd="0" destOrd="0" parTransId="{7A58FB28-837E-481A-800F-81D770099512}" sibTransId="{7C7B6BF1-B614-49AD-B6B7-CE81448584F8}"/>
    <dgm:cxn modelId="{99E9279E-90E1-4B1E-8C9F-FC19746281BC}" srcId="{CA0D37E0-82DB-42C8-92BA-1E1A268C8C11}" destId="{A89D72BE-1EA5-423C-98CA-4160934FC58F}" srcOrd="0" destOrd="0" parTransId="{410C6FF8-1B7A-4C2C-8A41-C06320D32F68}" sibTransId="{F92C4401-983A-474D-80F9-4634C87AE741}"/>
    <dgm:cxn modelId="{9EEEC7C3-9FAE-4370-BB78-D0E831911CE4}" type="presOf" srcId="{DA07CB59-F8AE-4228-B239-FAA4B8E35D8C}" destId="{0A9ABA62-54B5-41BC-9036-6432FEDEA077}" srcOrd="0" destOrd="2" presId="urn:microsoft.com/office/officeart/2005/8/layout/hList1"/>
    <dgm:cxn modelId="{E38C8A49-529B-44EC-98FF-AE3A22605B27}" type="presOf" srcId="{A329BE6D-56BC-450C-8192-97E4CC661683}" destId="{0A9ABA62-54B5-41BC-9036-6432FEDEA077}" srcOrd="0" destOrd="0" presId="urn:microsoft.com/office/officeart/2005/8/layout/hList1"/>
    <dgm:cxn modelId="{55BA0634-15FB-4D49-94BD-C7E3EFB7484D}" srcId="{34D8E9D2-7DAE-4754-929C-2D66ECD1BA4D}" destId="{DA07CB59-F8AE-4228-B239-FAA4B8E35D8C}" srcOrd="2" destOrd="0" parTransId="{22E7DF2D-1DDB-495D-B7C6-4B4D334295A7}" sibTransId="{DB73D55A-07FD-4D08-BBD1-B3FD3388B7F8}"/>
    <dgm:cxn modelId="{1C99C2D5-311E-4C8B-8275-8E68CE49472A}" srcId="{60558091-695D-41B6-9B55-26C6152865AA}" destId="{CA0D37E0-82DB-42C8-92BA-1E1A268C8C11}" srcOrd="2" destOrd="0" parTransId="{62492017-24A7-49CA-9225-1160AB477ABC}" sibTransId="{4E29B13D-68D9-42CD-A162-665C3953C643}"/>
    <dgm:cxn modelId="{C86129F9-B48B-44C6-AA56-0B6062FD1AEA}" srcId="{60558091-695D-41B6-9B55-26C6152865AA}" destId="{C20FD59F-0E4D-4505-8733-D70CB9D0725E}" srcOrd="1" destOrd="0" parTransId="{56E19B11-0D52-4AAE-93AD-B2D02A986EE2}" sibTransId="{986782A3-DB61-4DD6-8519-86CAF88A08FC}"/>
    <dgm:cxn modelId="{7DF39712-1BF8-42E8-AE00-5F3BA3540580}" type="presOf" srcId="{A89D72BE-1EA5-423C-98CA-4160934FC58F}" destId="{364F0EBE-C6E2-4340-ACC6-CAF89109D206}" srcOrd="0" destOrd="0" presId="urn:microsoft.com/office/officeart/2005/8/layout/hList1"/>
    <dgm:cxn modelId="{603B2CBF-B464-4E62-A168-AFBDDE9C9F02}" srcId="{C20FD59F-0E4D-4505-8733-D70CB9D0725E}" destId="{044EEBFE-00DA-4948-81D6-D5DD2F2D10CA}" srcOrd="0" destOrd="0" parTransId="{B5B3BF32-A706-428C-BBE8-04AC38E4C764}" sibTransId="{D20940A4-3D3D-473E-985C-18C2AC4AB036}"/>
    <dgm:cxn modelId="{6EC2F458-EF5C-460B-B193-F90856CC6A5B}" srcId="{34D8E9D2-7DAE-4754-929C-2D66ECD1BA4D}" destId="{CD0B8244-D965-41F2-BCF1-E073F89E7739}" srcOrd="1" destOrd="0" parTransId="{46528E67-FD33-4B96-BD72-0A46DFEE151F}" sibTransId="{82B86EE1-01EE-481A-A717-66C6E94301F0}"/>
    <dgm:cxn modelId="{E8F71D98-9DE1-41FE-8AA2-273355101C4D}" type="presOf" srcId="{34D8E9D2-7DAE-4754-929C-2D66ECD1BA4D}" destId="{49E4A846-D434-4F8F-9F5A-109BE0A16CE3}" srcOrd="0" destOrd="0" presId="urn:microsoft.com/office/officeart/2005/8/layout/hList1"/>
    <dgm:cxn modelId="{28447171-D8DF-46BD-B8EB-9767D682AD79}" type="presOf" srcId="{CD0B8244-D965-41F2-BCF1-E073F89E7739}" destId="{0A9ABA62-54B5-41BC-9036-6432FEDEA077}" srcOrd="0" destOrd="1" presId="urn:microsoft.com/office/officeart/2005/8/layout/hList1"/>
    <dgm:cxn modelId="{4E68132E-7E91-4E8E-A2B8-20AC091F9526}" type="presOf" srcId="{60558091-695D-41B6-9B55-26C6152865AA}" destId="{86551DFA-7833-4FCB-BC9A-CD893F3E5463}" srcOrd="0" destOrd="0" presId="urn:microsoft.com/office/officeart/2005/8/layout/hList1"/>
    <dgm:cxn modelId="{28C9CAEC-D41E-4E10-9E3F-A12E579A7026}" type="presOf" srcId="{044EEBFE-00DA-4948-81D6-D5DD2F2D10CA}" destId="{C01C4C3E-21AA-4B40-BEA9-6EBF85EFCB53}" srcOrd="0" destOrd="0" presId="urn:microsoft.com/office/officeart/2005/8/layout/hList1"/>
    <dgm:cxn modelId="{C62FF8BA-535C-4856-BCB3-55596B257E95}" type="presOf" srcId="{C20FD59F-0E4D-4505-8733-D70CB9D0725E}" destId="{A20DF4A2-18F6-4A8D-8334-86B36EA2094C}" srcOrd="0" destOrd="0" presId="urn:microsoft.com/office/officeart/2005/8/layout/hList1"/>
    <dgm:cxn modelId="{D3AC000E-EBCA-4AEC-BC2C-DB1D19B74922}" type="presParOf" srcId="{86551DFA-7833-4FCB-BC9A-CD893F3E5463}" destId="{87E29990-4273-433A-A46E-2B301166E360}" srcOrd="0" destOrd="0" presId="urn:microsoft.com/office/officeart/2005/8/layout/hList1"/>
    <dgm:cxn modelId="{0454C6B2-5A91-41C4-822A-5B22098CE4E7}" type="presParOf" srcId="{87E29990-4273-433A-A46E-2B301166E360}" destId="{49E4A846-D434-4F8F-9F5A-109BE0A16CE3}" srcOrd="0" destOrd="0" presId="urn:microsoft.com/office/officeart/2005/8/layout/hList1"/>
    <dgm:cxn modelId="{07660D62-6D4F-4297-91AF-306DA1EAA33B}" type="presParOf" srcId="{87E29990-4273-433A-A46E-2B301166E360}" destId="{0A9ABA62-54B5-41BC-9036-6432FEDEA077}" srcOrd="1" destOrd="0" presId="urn:microsoft.com/office/officeart/2005/8/layout/hList1"/>
    <dgm:cxn modelId="{F172CDA5-2F46-4693-945E-482571427DF2}" type="presParOf" srcId="{86551DFA-7833-4FCB-BC9A-CD893F3E5463}" destId="{134EBECA-9D1C-4A80-A59B-B40E74951D48}" srcOrd="1" destOrd="0" presId="urn:microsoft.com/office/officeart/2005/8/layout/hList1"/>
    <dgm:cxn modelId="{92E66FE7-B2D2-4FAB-8219-8560E9A59A36}" type="presParOf" srcId="{86551DFA-7833-4FCB-BC9A-CD893F3E5463}" destId="{D6A6A4EB-3161-44D1-B75A-D9973ABABF70}" srcOrd="2" destOrd="0" presId="urn:microsoft.com/office/officeart/2005/8/layout/hList1"/>
    <dgm:cxn modelId="{34798DAC-2FB1-4FC6-AFBE-56E72707FD5A}" type="presParOf" srcId="{D6A6A4EB-3161-44D1-B75A-D9973ABABF70}" destId="{A20DF4A2-18F6-4A8D-8334-86B36EA2094C}" srcOrd="0" destOrd="0" presId="urn:microsoft.com/office/officeart/2005/8/layout/hList1"/>
    <dgm:cxn modelId="{DB391811-1DC5-4613-BEDF-9BCDE038DB99}" type="presParOf" srcId="{D6A6A4EB-3161-44D1-B75A-D9973ABABF70}" destId="{C01C4C3E-21AA-4B40-BEA9-6EBF85EFCB53}" srcOrd="1" destOrd="0" presId="urn:microsoft.com/office/officeart/2005/8/layout/hList1"/>
    <dgm:cxn modelId="{5CC892EC-07E7-4F7E-9349-EFB8DBD866F5}" type="presParOf" srcId="{86551DFA-7833-4FCB-BC9A-CD893F3E5463}" destId="{F48A6EFA-E297-4E12-9842-E8E64110BA9A}" srcOrd="3" destOrd="0" presId="urn:microsoft.com/office/officeart/2005/8/layout/hList1"/>
    <dgm:cxn modelId="{8553DCC9-3665-4679-884D-3146B7870485}" type="presParOf" srcId="{86551DFA-7833-4FCB-BC9A-CD893F3E5463}" destId="{161751AC-A6AF-4108-85BA-A40547F25EF3}" srcOrd="4" destOrd="0" presId="urn:microsoft.com/office/officeart/2005/8/layout/hList1"/>
    <dgm:cxn modelId="{E090C59F-DC62-4FC0-A2D1-6E1D9093D14B}" type="presParOf" srcId="{161751AC-A6AF-4108-85BA-A40547F25EF3}" destId="{85B1716B-D7C9-40E8-B1C9-A3D976A26EDE}" srcOrd="0" destOrd="0" presId="urn:microsoft.com/office/officeart/2005/8/layout/hList1"/>
    <dgm:cxn modelId="{0D00CD07-EFC3-48C5-8A77-6866325E6E1F}" type="presParOf" srcId="{161751AC-A6AF-4108-85BA-A40547F25EF3}" destId="{364F0EBE-C6E2-4340-ACC6-CAF89109D20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0A7A1B-B1CE-4771-A4CD-660BA26C4DFA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ED3B67-A189-493D-8FF9-8AED1071D759}">
      <dgm:prSet phldrT="[Текст]" custT="1"/>
      <dgm:spPr/>
      <dgm:t>
        <a:bodyPr/>
        <a:lstStyle/>
        <a:p>
          <a:r>
            <a:rPr lang="ru-RU" sz="4400" i="1" dirty="0" smtClean="0"/>
            <a:t>Задачи проекта</a:t>
          </a:r>
          <a:endParaRPr lang="ru-RU" sz="4400" i="1" dirty="0"/>
        </a:p>
      </dgm:t>
    </dgm:pt>
    <dgm:pt modelId="{EFF1B985-1820-4300-925E-17972791BDC0}" type="parTrans" cxnId="{CD346571-FE01-4800-A835-4F1DAA816210}">
      <dgm:prSet/>
      <dgm:spPr/>
      <dgm:t>
        <a:bodyPr/>
        <a:lstStyle/>
        <a:p>
          <a:endParaRPr lang="ru-RU"/>
        </a:p>
      </dgm:t>
    </dgm:pt>
    <dgm:pt modelId="{67867158-49D7-4E2A-A755-43B8AD2D7AC3}" type="sibTrans" cxnId="{CD346571-FE01-4800-A835-4F1DAA816210}">
      <dgm:prSet/>
      <dgm:spPr/>
      <dgm:t>
        <a:bodyPr/>
        <a:lstStyle/>
        <a:p>
          <a:endParaRPr lang="ru-RU"/>
        </a:p>
      </dgm:t>
    </dgm:pt>
    <dgm:pt modelId="{3604DDB6-428D-4248-8BE4-D1F11760F617}" type="asst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Осуществить анализ российских и зарубежных исследований в области качества общего образования и выявить существующие подходы к проектированию моделей профильного обучения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20358904-33CB-4B25-83F9-45C05887146D}" type="parTrans" cxnId="{38CF9D5A-9746-4E5C-90FF-6EB13215E224}">
      <dgm:prSet/>
      <dgm:spPr/>
      <dgm:t>
        <a:bodyPr/>
        <a:lstStyle/>
        <a:p>
          <a:endParaRPr lang="ru-RU"/>
        </a:p>
      </dgm:t>
    </dgm:pt>
    <dgm:pt modelId="{B2136086-DBD5-47FB-8FB1-31A311848344}" type="sibTrans" cxnId="{38CF9D5A-9746-4E5C-90FF-6EB13215E224}">
      <dgm:prSet/>
      <dgm:spPr/>
      <dgm:t>
        <a:bodyPr/>
        <a:lstStyle/>
        <a:p>
          <a:endParaRPr lang="ru-RU"/>
        </a:p>
      </dgm:t>
    </dgm:pt>
    <dgm:pt modelId="{A39E0D0B-05BC-4275-AB0C-8E9BC3173B46}" type="asst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Построить систему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внутришкольного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мониторинга качества общего образования в условиях введения профильного обучения и становления общероссийской системы оценки качества образования (ОСОКО).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56D48DE6-6A60-49BE-92AF-B7E7B118EA1C}" type="parTrans" cxnId="{B4366CC3-8EEC-48F0-B69F-336635547546}">
      <dgm:prSet/>
      <dgm:spPr/>
      <dgm:t>
        <a:bodyPr/>
        <a:lstStyle/>
        <a:p>
          <a:endParaRPr lang="ru-RU"/>
        </a:p>
      </dgm:t>
    </dgm:pt>
    <dgm:pt modelId="{AB4AB7D6-63A9-4844-9ECC-C3CDC14592F7}" type="sibTrans" cxnId="{B4366CC3-8EEC-48F0-B69F-336635547546}">
      <dgm:prSet/>
      <dgm:spPr/>
      <dgm:t>
        <a:bodyPr/>
        <a:lstStyle/>
        <a:p>
          <a:endParaRPr lang="ru-RU"/>
        </a:p>
      </dgm:t>
    </dgm:pt>
    <dgm:pt modelId="{4644CEDD-DF8C-4224-A7B8-10EC13CEEB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Разработать и обосновать сетевую модель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предпрофильной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подготовки и профильного обучения, реализуемую через систему взаимодействия лицея с учреждениями ВПО, как инструмент повышения качества общего образования.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/>
        </a:p>
      </dgm:t>
    </dgm:pt>
    <dgm:pt modelId="{AA12E319-EF46-4D0D-AA47-889FC248F344}" type="parTrans" cxnId="{CFF6EE00-6959-4574-9ECC-63B81C2D1E61}">
      <dgm:prSet/>
      <dgm:spPr/>
      <dgm:t>
        <a:bodyPr/>
        <a:lstStyle/>
        <a:p>
          <a:endParaRPr lang="ru-RU"/>
        </a:p>
      </dgm:t>
    </dgm:pt>
    <dgm:pt modelId="{DF69EFCC-C08A-47C8-934A-B3EFE8C9BCDF}" type="sibTrans" cxnId="{CFF6EE00-6959-4574-9ECC-63B81C2D1E61}">
      <dgm:prSet/>
      <dgm:spPr/>
      <dgm:t>
        <a:bodyPr/>
        <a:lstStyle/>
        <a:p>
          <a:endParaRPr lang="ru-RU"/>
        </a:p>
      </dgm:t>
    </dgm:pt>
    <dgm:pt modelId="{69FD2E32-3E66-4257-BE36-543E2950DB02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Выявить совокупность условий эффективного взаимодействия лицея с образовательными учреждениями ВПО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98BC2E-4B0F-473E-A4F0-AF864D310D93}" type="parTrans" cxnId="{93254D79-1B82-4F78-AE9E-34E26C20B213}">
      <dgm:prSet/>
      <dgm:spPr/>
      <dgm:t>
        <a:bodyPr/>
        <a:lstStyle/>
        <a:p>
          <a:endParaRPr lang="ru-RU"/>
        </a:p>
      </dgm:t>
    </dgm:pt>
    <dgm:pt modelId="{955DAD9B-05B6-415F-9F3E-52152C68365C}" type="sibTrans" cxnId="{93254D79-1B82-4F78-AE9E-34E26C20B213}">
      <dgm:prSet/>
      <dgm:spPr/>
      <dgm:t>
        <a:bodyPr/>
        <a:lstStyle/>
        <a:p>
          <a:endParaRPr lang="ru-RU"/>
        </a:p>
      </dgm:t>
    </dgm:pt>
    <dgm:pt modelId="{12A8907C-49C1-41BC-BF4C-A1FE305CD8D8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Сформулировать требования к Основной образовательной программе в целях обеспечения преемственности общего (профильного) и высшего профессионального образования.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0DC085-5911-40D4-B423-773587A7BEB3}" type="parTrans" cxnId="{C67BDEF1-8D83-49C4-B0F1-218A71E60C36}">
      <dgm:prSet/>
      <dgm:spPr/>
      <dgm:t>
        <a:bodyPr/>
        <a:lstStyle/>
        <a:p>
          <a:endParaRPr lang="ru-RU"/>
        </a:p>
      </dgm:t>
    </dgm:pt>
    <dgm:pt modelId="{C21D3AA3-2741-49F8-BC9C-956973ABE9E6}" type="sibTrans" cxnId="{C67BDEF1-8D83-49C4-B0F1-218A71E60C36}">
      <dgm:prSet/>
      <dgm:spPr/>
      <dgm:t>
        <a:bodyPr/>
        <a:lstStyle/>
        <a:p>
          <a:endParaRPr lang="ru-RU"/>
        </a:p>
      </dgm:t>
    </dgm:pt>
    <dgm:pt modelId="{652EB414-8B4C-49D9-B604-0E1C12F6E15D}" type="pres">
      <dgm:prSet presAssocID="{190A7A1B-B1CE-4771-A4CD-660BA26C4DF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858EF96-12DD-476E-8BEC-0B177BCA37CC}" type="pres">
      <dgm:prSet presAssocID="{57ED3B67-A189-493D-8FF9-8AED1071D75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CC4041D-597D-4103-AA95-A2590C9E7B78}" type="pres">
      <dgm:prSet presAssocID="{57ED3B67-A189-493D-8FF9-8AED1071D759}" presName="rootComposite1" presStyleCnt="0"/>
      <dgm:spPr/>
      <dgm:t>
        <a:bodyPr/>
        <a:lstStyle/>
        <a:p>
          <a:endParaRPr lang="ru-RU"/>
        </a:p>
      </dgm:t>
    </dgm:pt>
    <dgm:pt modelId="{CCD66208-33D5-486A-B5A3-D03C5A3F795C}" type="pres">
      <dgm:prSet presAssocID="{57ED3B67-A189-493D-8FF9-8AED1071D759}" presName="rootText1" presStyleLbl="node0" presStyleIdx="0" presStyleCnt="1" custScaleX="306245" custScaleY="147315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1B807BF4-529B-42F5-B476-447A2007EFA6}" type="pres">
      <dgm:prSet presAssocID="{57ED3B67-A189-493D-8FF9-8AED1071D75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7632260-A6DC-408A-9891-0845B4AB8A3A}" type="pres">
      <dgm:prSet presAssocID="{57ED3B67-A189-493D-8FF9-8AED1071D759}" presName="hierChild2" presStyleCnt="0"/>
      <dgm:spPr/>
      <dgm:t>
        <a:bodyPr/>
        <a:lstStyle/>
        <a:p>
          <a:endParaRPr lang="ru-RU"/>
        </a:p>
      </dgm:t>
    </dgm:pt>
    <dgm:pt modelId="{305EA1AB-2C7F-4430-ADFD-8C9E4053400C}" type="pres">
      <dgm:prSet presAssocID="{AA12E319-EF46-4D0D-AA47-889FC248F344}" presName="Name37" presStyleLbl="parChTrans1D2" presStyleIdx="0" presStyleCnt="5"/>
      <dgm:spPr/>
      <dgm:t>
        <a:bodyPr/>
        <a:lstStyle/>
        <a:p>
          <a:endParaRPr lang="ru-RU"/>
        </a:p>
      </dgm:t>
    </dgm:pt>
    <dgm:pt modelId="{CD639DCA-4B4C-4F3B-AC71-A96908D5C3BC}" type="pres">
      <dgm:prSet presAssocID="{4644CEDD-DF8C-4224-A7B8-10EC13CEEBF7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8619BB5-260E-40EA-81AE-6DAEB3458D4B}" type="pres">
      <dgm:prSet presAssocID="{4644CEDD-DF8C-4224-A7B8-10EC13CEEBF7}" presName="rootComposite" presStyleCnt="0"/>
      <dgm:spPr/>
      <dgm:t>
        <a:bodyPr/>
        <a:lstStyle/>
        <a:p>
          <a:endParaRPr lang="ru-RU"/>
        </a:p>
      </dgm:t>
    </dgm:pt>
    <dgm:pt modelId="{4E3F2011-56AB-447B-9293-7BB95B67DCF9}" type="pres">
      <dgm:prSet presAssocID="{4644CEDD-DF8C-4224-A7B8-10EC13CEEBF7}" presName="rootText" presStyleLbl="node2" presStyleIdx="0" presStyleCnt="3" custScaleX="218995" custScaleY="2777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32C1A7-64B9-4BB3-9C0C-E54BD9334F55}" type="pres">
      <dgm:prSet presAssocID="{4644CEDD-DF8C-4224-A7B8-10EC13CEEBF7}" presName="rootConnector" presStyleLbl="node2" presStyleIdx="0" presStyleCnt="3"/>
      <dgm:spPr/>
      <dgm:t>
        <a:bodyPr/>
        <a:lstStyle/>
        <a:p>
          <a:endParaRPr lang="ru-RU"/>
        </a:p>
      </dgm:t>
    </dgm:pt>
    <dgm:pt modelId="{4F1B90C1-7334-4FE8-80BD-FF4CE2AA898B}" type="pres">
      <dgm:prSet presAssocID="{4644CEDD-DF8C-4224-A7B8-10EC13CEEBF7}" presName="hierChild4" presStyleCnt="0"/>
      <dgm:spPr/>
      <dgm:t>
        <a:bodyPr/>
        <a:lstStyle/>
        <a:p>
          <a:endParaRPr lang="ru-RU"/>
        </a:p>
      </dgm:t>
    </dgm:pt>
    <dgm:pt modelId="{154EB210-CF2C-4936-B8EE-85C5FA105D97}" type="pres">
      <dgm:prSet presAssocID="{4644CEDD-DF8C-4224-A7B8-10EC13CEEBF7}" presName="hierChild5" presStyleCnt="0"/>
      <dgm:spPr/>
      <dgm:t>
        <a:bodyPr/>
        <a:lstStyle/>
        <a:p>
          <a:endParaRPr lang="ru-RU"/>
        </a:p>
      </dgm:t>
    </dgm:pt>
    <dgm:pt modelId="{E2717436-B937-4F1A-AC44-2D72455C4477}" type="pres">
      <dgm:prSet presAssocID="{6D98BC2E-4B0F-473E-A4F0-AF864D310D93}" presName="Name37" presStyleLbl="parChTrans1D2" presStyleIdx="1" presStyleCnt="5"/>
      <dgm:spPr/>
      <dgm:t>
        <a:bodyPr/>
        <a:lstStyle/>
        <a:p>
          <a:endParaRPr lang="ru-RU"/>
        </a:p>
      </dgm:t>
    </dgm:pt>
    <dgm:pt modelId="{C77B4E9B-1B83-4EF5-BC42-A1BBF649A4D0}" type="pres">
      <dgm:prSet presAssocID="{69FD2E32-3E66-4257-BE36-543E2950DB02}" presName="hierRoot2" presStyleCnt="0">
        <dgm:presLayoutVars>
          <dgm:hierBranch val="init"/>
        </dgm:presLayoutVars>
      </dgm:prSet>
      <dgm:spPr/>
    </dgm:pt>
    <dgm:pt modelId="{3317B206-0621-4344-8500-BCAF7A7D14BA}" type="pres">
      <dgm:prSet presAssocID="{69FD2E32-3E66-4257-BE36-543E2950DB02}" presName="rootComposite" presStyleCnt="0"/>
      <dgm:spPr/>
    </dgm:pt>
    <dgm:pt modelId="{2C2ACCD0-C96E-41B1-9790-3465427DF841}" type="pres">
      <dgm:prSet presAssocID="{69FD2E32-3E66-4257-BE36-543E2950DB02}" presName="rootText" presStyleLbl="node2" presStyleIdx="1" presStyleCnt="3" custScaleX="122615" custScaleY="166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60B9D4-ED91-425E-AC71-D6C1F224BEDA}" type="pres">
      <dgm:prSet presAssocID="{69FD2E32-3E66-4257-BE36-543E2950DB02}" presName="rootConnector" presStyleLbl="node2" presStyleIdx="1" presStyleCnt="3"/>
      <dgm:spPr/>
      <dgm:t>
        <a:bodyPr/>
        <a:lstStyle/>
        <a:p>
          <a:endParaRPr lang="ru-RU"/>
        </a:p>
      </dgm:t>
    </dgm:pt>
    <dgm:pt modelId="{5B930B8C-551E-49A3-9F3E-AB6817EE14C0}" type="pres">
      <dgm:prSet presAssocID="{69FD2E32-3E66-4257-BE36-543E2950DB02}" presName="hierChild4" presStyleCnt="0"/>
      <dgm:spPr/>
    </dgm:pt>
    <dgm:pt modelId="{C4A3B06B-F8F7-4850-8393-7A31B2113263}" type="pres">
      <dgm:prSet presAssocID="{69FD2E32-3E66-4257-BE36-543E2950DB02}" presName="hierChild5" presStyleCnt="0"/>
      <dgm:spPr/>
    </dgm:pt>
    <dgm:pt modelId="{DC02B5B3-F6BA-4469-B393-F6DF88EFAA5B}" type="pres">
      <dgm:prSet presAssocID="{680DC085-5911-40D4-B423-773587A7BEB3}" presName="Name37" presStyleLbl="parChTrans1D2" presStyleIdx="2" presStyleCnt="5"/>
      <dgm:spPr/>
      <dgm:t>
        <a:bodyPr/>
        <a:lstStyle/>
        <a:p>
          <a:endParaRPr lang="ru-RU"/>
        </a:p>
      </dgm:t>
    </dgm:pt>
    <dgm:pt modelId="{AAEB8B23-7527-4CAE-8ECD-59BF0E42EB9F}" type="pres">
      <dgm:prSet presAssocID="{12A8907C-49C1-41BC-BF4C-A1FE305CD8D8}" presName="hierRoot2" presStyleCnt="0">
        <dgm:presLayoutVars>
          <dgm:hierBranch val="init"/>
        </dgm:presLayoutVars>
      </dgm:prSet>
      <dgm:spPr/>
    </dgm:pt>
    <dgm:pt modelId="{B72A5BF8-A63B-4893-BA06-1C71D626D422}" type="pres">
      <dgm:prSet presAssocID="{12A8907C-49C1-41BC-BF4C-A1FE305CD8D8}" presName="rootComposite" presStyleCnt="0"/>
      <dgm:spPr/>
    </dgm:pt>
    <dgm:pt modelId="{C528B42D-01C4-4C63-B56D-A416FC0314A3}" type="pres">
      <dgm:prSet presAssocID="{12A8907C-49C1-41BC-BF4C-A1FE305CD8D8}" presName="rootText" presStyleLbl="node2" presStyleIdx="2" presStyleCnt="3" custScaleX="109034" custScaleY="257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C22F02-F59E-4130-9539-14BA253D8B80}" type="pres">
      <dgm:prSet presAssocID="{12A8907C-49C1-41BC-BF4C-A1FE305CD8D8}" presName="rootConnector" presStyleLbl="node2" presStyleIdx="2" presStyleCnt="3"/>
      <dgm:spPr/>
      <dgm:t>
        <a:bodyPr/>
        <a:lstStyle/>
        <a:p>
          <a:endParaRPr lang="ru-RU"/>
        </a:p>
      </dgm:t>
    </dgm:pt>
    <dgm:pt modelId="{50275A1A-86CE-43DD-9FCC-1456719FA454}" type="pres">
      <dgm:prSet presAssocID="{12A8907C-49C1-41BC-BF4C-A1FE305CD8D8}" presName="hierChild4" presStyleCnt="0"/>
      <dgm:spPr/>
    </dgm:pt>
    <dgm:pt modelId="{340D6238-93AC-48D6-9C94-6913F53A55F0}" type="pres">
      <dgm:prSet presAssocID="{12A8907C-49C1-41BC-BF4C-A1FE305CD8D8}" presName="hierChild5" presStyleCnt="0"/>
      <dgm:spPr/>
    </dgm:pt>
    <dgm:pt modelId="{1D263911-989F-421C-B735-1EA2A56DC200}" type="pres">
      <dgm:prSet presAssocID="{57ED3B67-A189-493D-8FF9-8AED1071D759}" presName="hierChild3" presStyleCnt="0"/>
      <dgm:spPr/>
      <dgm:t>
        <a:bodyPr/>
        <a:lstStyle/>
        <a:p>
          <a:endParaRPr lang="ru-RU"/>
        </a:p>
      </dgm:t>
    </dgm:pt>
    <dgm:pt modelId="{13A6EB09-4BFF-4EF4-806D-50BA8F75C9A4}" type="pres">
      <dgm:prSet presAssocID="{20358904-33CB-4B25-83F9-45C05887146D}" presName="Name111" presStyleLbl="parChTrans1D2" presStyleIdx="3" presStyleCnt="5"/>
      <dgm:spPr/>
      <dgm:t>
        <a:bodyPr/>
        <a:lstStyle/>
        <a:p>
          <a:endParaRPr lang="ru-RU"/>
        </a:p>
      </dgm:t>
    </dgm:pt>
    <dgm:pt modelId="{68E1823F-2414-414E-A277-97FF86829D05}" type="pres">
      <dgm:prSet presAssocID="{3604DDB6-428D-4248-8BE4-D1F11760F617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22DD257-5C17-41FE-9266-7F2EE9C398CA}" type="pres">
      <dgm:prSet presAssocID="{3604DDB6-428D-4248-8BE4-D1F11760F617}" presName="rootComposite3" presStyleCnt="0"/>
      <dgm:spPr/>
      <dgm:t>
        <a:bodyPr/>
        <a:lstStyle/>
        <a:p>
          <a:endParaRPr lang="ru-RU"/>
        </a:p>
      </dgm:t>
    </dgm:pt>
    <dgm:pt modelId="{C7C45931-71FF-4D54-8A8B-E764FBCC4FAE}" type="pres">
      <dgm:prSet presAssocID="{3604DDB6-428D-4248-8BE4-D1F11760F617}" presName="rootText3" presStyleLbl="asst1" presStyleIdx="0" presStyleCnt="2" custScaleX="255099" custScaleY="1503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FF7165-DDA2-45AC-9F11-CE00E52CF2D5}" type="pres">
      <dgm:prSet presAssocID="{3604DDB6-428D-4248-8BE4-D1F11760F617}" presName="rootConnector3" presStyleLbl="asst1" presStyleIdx="0" presStyleCnt="2"/>
      <dgm:spPr/>
      <dgm:t>
        <a:bodyPr/>
        <a:lstStyle/>
        <a:p>
          <a:endParaRPr lang="ru-RU"/>
        </a:p>
      </dgm:t>
    </dgm:pt>
    <dgm:pt modelId="{B378B2B6-5C4A-46D4-996C-A46CEB6439A1}" type="pres">
      <dgm:prSet presAssocID="{3604DDB6-428D-4248-8BE4-D1F11760F617}" presName="hierChild6" presStyleCnt="0"/>
      <dgm:spPr/>
      <dgm:t>
        <a:bodyPr/>
        <a:lstStyle/>
        <a:p>
          <a:endParaRPr lang="ru-RU"/>
        </a:p>
      </dgm:t>
    </dgm:pt>
    <dgm:pt modelId="{2D4F3D61-644C-4D95-B630-929497107F67}" type="pres">
      <dgm:prSet presAssocID="{3604DDB6-428D-4248-8BE4-D1F11760F617}" presName="hierChild7" presStyleCnt="0"/>
      <dgm:spPr/>
      <dgm:t>
        <a:bodyPr/>
        <a:lstStyle/>
        <a:p>
          <a:endParaRPr lang="ru-RU"/>
        </a:p>
      </dgm:t>
    </dgm:pt>
    <dgm:pt modelId="{1A0DF4DC-93B4-49C1-84C8-B4D97739789F}" type="pres">
      <dgm:prSet presAssocID="{56D48DE6-6A60-49BE-92AF-B7E7B118EA1C}" presName="Name111" presStyleLbl="parChTrans1D2" presStyleIdx="4" presStyleCnt="5"/>
      <dgm:spPr/>
      <dgm:t>
        <a:bodyPr/>
        <a:lstStyle/>
        <a:p>
          <a:endParaRPr lang="ru-RU"/>
        </a:p>
      </dgm:t>
    </dgm:pt>
    <dgm:pt modelId="{0BB1DE66-2F80-4F0A-BFA9-3FF8D1F11FED}" type="pres">
      <dgm:prSet presAssocID="{A39E0D0B-05BC-4275-AB0C-8E9BC3173B46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E734872-A897-4D4C-A259-4D9B3FB9B9D4}" type="pres">
      <dgm:prSet presAssocID="{A39E0D0B-05BC-4275-AB0C-8E9BC3173B46}" presName="rootComposite3" presStyleCnt="0"/>
      <dgm:spPr/>
      <dgm:t>
        <a:bodyPr/>
        <a:lstStyle/>
        <a:p>
          <a:endParaRPr lang="ru-RU"/>
        </a:p>
      </dgm:t>
    </dgm:pt>
    <dgm:pt modelId="{1219AAE5-8BDC-4C4F-A9F2-4AFAB84C1DDB}" type="pres">
      <dgm:prSet presAssocID="{A39E0D0B-05BC-4275-AB0C-8E9BC3173B46}" presName="rootText3" presStyleLbl="asst1" presStyleIdx="1" presStyleCnt="2" custScaleX="230217" custScaleY="148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586408-5C0A-4123-9037-6BCC46AB216E}" type="pres">
      <dgm:prSet presAssocID="{A39E0D0B-05BC-4275-AB0C-8E9BC3173B46}" presName="rootConnector3" presStyleLbl="asst1" presStyleIdx="1" presStyleCnt="2"/>
      <dgm:spPr/>
      <dgm:t>
        <a:bodyPr/>
        <a:lstStyle/>
        <a:p>
          <a:endParaRPr lang="ru-RU"/>
        </a:p>
      </dgm:t>
    </dgm:pt>
    <dgm:pt modelId="{734DEF4F-9AFA-409D-9AAC-184F6BA5A339}" type="pres">
      <dgm:prSet presAssocID="{A39E0D0B-05BC-4275-AB0C-8E9BC3173B46}" presName="hierChild6" presStyleCnt="0"/>
      <dgm:spPr/>
      <dgm:t>
        <a:bodyPr/>
        <a:lstStyle/>
        <a:p>
          <a:endParaRPr lang="ru-RU"/>
        </a:p>
      </dgm:t>
    </dgm:pt>
    <dgm:pt modelId="{ADEB279D-96C0-42FA-A070-790478AE137E}" type="pres">
      <dgm:prSet presAssocID="{A39E0D0B-05BC-4275-AB0C-8E9BC3173B46}" presName="hierChild7" presStyleCnt="0"/>
      <dgm:spPr/>
      <dgm:t>
        <a:bodyPr/>
        <a:lstStyle/>
        <a:p>
          <a:endParaRPr lang="ru-RU"/>
        </a:p>
      </dgm:t>
    </dgm:pt>
  </dgm:ptLst>
  <dgm:cxnLst>
    <dgm:cxn modelId="{019AC3CB-8CBD-497A-87E5-66B0620D2948}" type="presOf" srcId="{3604DDB6-428D-4248-8BE4-D1F11760F617}" destId="{43FF7165-DDA2-45AC-9F11-CE00E52CF2D5}" srcOrd="1" destOrd="0" presId="urn:microsoft.com/office/officeart/2005/8/layout/orgChart1"/>
    <dgm:cxn modelId="{CD346571-FE01-4800-A835-4F1DAA816210}" srcId="{190A7A1B-B1CE-4771-A4CD-660BA26C4DFA}" destId="{57ED3B67-A189-493D-8FF9-8AED1071D759}" srcOrd="0" destOrd="0" parTransId="{EFF1B985-1820-4300-925E-17972791BDC0}" sibTransId="{67867158-49D7-4E2A-A755-43B8AD2D7AC3}"/>
    <dgm:cxn modelId="{93254D79-1B82-4F78-AE9E-34E26C20B213}" srcId="{57ED3B67-A189-493D-8FF9-8AED1071D759}" destId="{69FD2E32-3E66-4257-BE36-543E2950DB02}" srcOrd="3" destOrd="0" parTransId="{6D98BC2E-4B0F-473E-A4F0-AF864D310D93}" sibTransId="{955DAD9B-05B6-415F-9F3E-52152C68365C}"/>
    <dgm:cxn modelId="{425531D2-3EC5-4F3C-BD9B-C03A27D22039}" type="presOf" srcId="{69FD2E32-3E66-4257-BE36-543E2950DB02}" destId="{2C2ACCD0-C96E-41B1-9790-3465427DF841}" srcOrd="0" destOrd="0" presId="urn:microsoft.com/office/officeart/2005/8/layout/orgChart1"/>
    <dgm:cxn modelId="{63E38E17-8DC2-4937-9777-28F6FC9D831A}" type="presOf" srcId="{12A8907C-49C1-41BC-BF4C-A1FE305CD8D8}" destId="{02C22F02-F59E-4130-9539-14BA253D8B80}" srcOrd="1" destOrd="0" presId="urn:microsoft.com/office/officeart/2005/8/layout/orgChart1"/>
    <dgm:cxn modelId="{CC35EF3E-62D1-4D1B-94E6-C80C20332BF5}" type="presOf" srcId="{AA12E319-EF46-4D0D-AA47-889FC248F344}" destId="{305EA1AB-2C7F-4430-ADFD-8C9E4053400C}" srcOrd="0" destOrd="0" presId="urn:microsoft.com/office/officeart/2005/8/layout/orgChart1"/>
    <dgm:cxn modelId="{B4366CC3-8EEC-48F0-B69F-336635547546}" srcId="{57ED3B67-A189-493D-8FF9-8AED1071D759}" destId="{A39E0D0B-05BC-4275-AB0C-8E9BC3173B46}" srcOrd="2" destOrd="0" parTransId="{56D48DE6-6A60-49BE-92AF-B7E7B118EA1C}" sibTransId="{AB4AB7D6-63A9-4844-9ECC-C3CDC14592F7}"/>
    <dgm:cxn modelId="{0AA83E76-80E5-4DF0-96E6-6F908AD3EEDB}" type="presOf" srcId="{69FD2E32-3E66-4257-BE36-543E2950DB02}" destId="{8D60B9D4-ED91-425E-AC71-D6C1F224BEDA}" srcOrd="1" destOrd="0" presId="urn:microsoft.com/office/officeart/2005/8/layout/orgChart1"/>
    <dgm:cxn modelId="{AFD50F72-1EC1-4CBD-89AD-EB918097A6B4}" type="presOf" srcId="{20358904-33CB-4B25-83F9-45C05887146D}" destId="{13A6EB09-4BFF-4EF4-806D-50BA8F75C9A4}" srcOrd="0" destOrd="0" presId="urn:microsoft.com/office/officeart/2005/8/layout/orgChart1"/>
    <dgm:cxn modelId="{CF02B7E7-159F-4949-830E-2A164756AF06}" type="presOf" srcId="{A39E0D0B-05BC-4275-AB0C-8E9BC3173B46}" destId="{1219AAE5-8BDC-4C4F-A9F2-4AFAB84C1DDB}" srcOrd="0" destOrd="0" presId="urn:microsoft.com/office/officeart/2005/8/layout/orgChart1"/>
    <dgm:cxn modelId="{42A663D7-418A-4CD0-ACEF-C7121032C63A}" type="presOf" srcId="{4644CEDD-DF8C-4224-A7B8-10EC13CEEBF7}" destId="{DC32C1A7-64B9-4BB3-9C0C-E54BD9334F55}" srcOrd="1" destOrd="0" presId="urn:microsoft.com/office/officeart/2005/8/layout/orgChart1"/>
    <dgm:cxn modelId="{99B5AD41-4B95-4CDE-8EDC-A00A08ED638B}" type="presOf" srcId="{6D98BC2E-4B0F-473E-A4F0-AF864D310D93}" destId="{E2717436-B937-4F1A-AC44-2D72455C4477}" srcOrd="0" destOrd="0" presId="urn:microsoft.com/office/officeart/2005/8/layout/orgChart1"/>
    <dgm:cxn modelId="{99FE482A-4879-4B2D-A843-3D4D5AE652A7}" type="presOf" srcId="{680DC085-5911-40D4-B423-773587A7BEB3}" destId="{DC02B5B3-F6BA-4469-B393-F6DF88EFAA5B}" srcOrd="0" destOrd="0" presId="urn:microsoft.com/office/officeart/2005/8/layout/orgChart1"/>
    <dgm:cxn modelId="{C67BDEF1-8D83-49C4-B0F1-218A71E60C36}" srcId="{57ED3B67-A189-493D-8FF9-8AED1071D759}" destId="{12A8907C-49C1-41BC-BF4C-A1FE305CD8D8}" srcOrd="4" destOrd="0" parTransId="{680DC085-5911-40D4-B423-773587A7BEB3}" sibTransId="{C21D3AA3-2741-49F8-BC9C-956973ABE9E6}"/>
    <dgm:cxn modelId="{6EA777B1-F939-40D7-B2C4-35310A462FED}" type="presOf" srcId="{12A8907C-49C1-41BC-BF4C-A1FE305CD8D8}" destId="{C528B42D-01C4-4C63-B56D-A416FC0314A3}" srcOrd="0" destOrd="0" presId="urn:microsoft.com/office/officeart/2005/8/layout/orgChart1"/>
    <dgm:cxn modelId="{227CEE83-D760-48E9-9635-036174E0DB7C}" type="presOf" srcId="{56D48DE6-6A60-49BE-92AF-B7E7B118EA1C}" destId="{1A0DF4DC-93B4-49C1-84C8-B4D97739789F}" srcOrd="0" destOrd="0" presId="urn:microsoft.com/office/officeart/2005/8/layout/orgChart1"/>
    <dgm:cxn modelId="{4C6C7D76-9A68-4C4E-9356-CCBF8D37E95B}" type="presOf" srcId="{4644CEDD-DF8C-4224-A7B8-10EC13CEEBF7}" destId="{4E3F2011-56AB-447B-9293-7BB95B67DCF9}" srcOrd="0" destOrd="0" presId="urn:microsoft.com/office/officeart/2005/8/layout/orgChart1"/>
    <dgm:cxn modelId="{CFF6EE00-6959-4574-9ECC-63B81C2D1E61}" srcId="{57ED3B67-A189-493D-8FF9-8AED1071D759}" destId="{4644CEDD-DF8C-4224-A7B8-10EC13CEEBF7}" srcOrd="1" destOrd="0" parTransId="{AA12E319-EF46-4D0D-AA47-889FC248F344}" sibTransId="{DF69EFCC-C08A-47C8-934A-B3EFE8C9BCDF}"/>
    <dgm:cxn modelId="{9E04DF40-2827-4432-9EE7-BDC49EA77C06}" type="presOf" srcId="{3604DDB6-428D-4248-8BE4-D1F11760F617}" destId="{C7C45931-71FF-4D54-8A8B-E764FBCC4FAE}" srcOrd="0" destOrd="0" presId="urn:microsoft.com/office/officeart/2005/8/layout/orgChart1"/>
    <dgm:cxn modelId="{03E7BAEA-C871-4640-A7F1-8F2A146AA33B}" type="presOf" srcId="{190A7A1B-B1CE-4771-A4CD-660BA26C4DFA}" destId="{652EB414-8B4C-49D9-B604-0E1C12F6E15D}" srcOrd="0" destOrd="0" presId="urn:microsoft.com/office/officeart/2005/8/layout/orgChart1"/>
    <dgm:cxn modelId="{E0DDFD8B-D5EC-451E-B2B0-1A8E0A114306}" type="presOf" srcId="{A39E0D0B-05BC-4275-AB0C-8E9BC3173B46}" destId="{31586408-5C0A-4123-9037-6BCC46AB216E}" srcOrd="1" destOrd="0" presId="urn:microsoft.com/office/officeart/2005/8/layout/orgChart1"/>
    <dgm:cxn modelId="{F61B1324-B2B8-4548-8ACD-83D97458DA6E}" type="presOf" srcId="{57ED3B67-A189-493D-8FF9-8AED1071D759}" destId="{1B807BF4-529B-42F5-B476-447A2007EFA6}" srcOrd="1" destOrd="0" presId="urn:microsoft.com/office/officeart/2005/8/layout/orgChart1"/>
    <dgm:cxn modelId="{2BCF1750-3267-4359-A342-B5AC12B4D9D1}" type="presOf" srcId="{57ED3B67-A189-493D-8FF9-8AED1071D759}" destId="{CCD66208-33D5-486A-B5A3-D03C5A3F795C}" srcOrd="0" destOrd="0" presId="urn:microsoft.com/office/officeart/2005/8/layout/orgChart1"/>
    <dgm:cxn modelId="{38CF9D5A-9746-4E5C-90FF-6EB13215E224}" srcId="{57ED3B67-A189-493D-8FF9-8AED1071D759}" destId="{3604DDB6-428D-4248-8BE4-D1F11760F617}" srcOrd="0" destOrd="0" parTransId="{20358904-33CB-4B25-83F9-45C05887146D}" sibTransId="{B2136086-DBD5-47FB-8FB1-31A311848344}"/>
    <dgm:cxn modelId="{8583282B-8608-4393-9D82-A0F225DFAC89}" type="presParOf" srcId="{652EB414-8B4C-49D9-B604-0E1C12F6E15D}" destId="{E858EF96-12DD-476E-8BEC-0B177BCA37CC}" srcOrd="0" destOrd="0" presId="urn:microsoft.com/office/officeart/2005/8/layout/orgChart1"/>
    <dgm:cxn modelId="{D414001C-DFDA-4FCE-841F-14F9601AFECF}" type="presParOf" srcId="{E858EF96-12DD-476E-8BEC-0B177BCA37CC}" destId="{1CC4041D-597D-4103-AA95-A2590C9E7B78}" srcOrd="0" destOrd="0" presId="urn:microsoft.com/office/officeart/2005/8/layout/orgChart1"/>
    <dgm:cxn modelId="{42C2E686-FE34-4331-BFAF-94BC0D01C389}" type="presParOf" srcId="{1CC4041D-597D-4103-AA95-A2590C9E7B78}" destId="{CCD66208-33D5-486A-B5A3-D03C5A3F795C}" srcOrd="0" destOrd="0" presId="urn:microsoft.com/office/officeart/2005/8/layout/orgChart1"/>
    <dgm:cxn modelId="{2E17EC00-8EA8-48D5-B40F-DBE4537C8B99}" type="presParOf" srcId="{1CC4041D-597D-4103-AA95-A2590C9E7B78}" destId="{1B807BF4-529B-42F5-B476-447A2007EFA6}" srcOrd="1" destOrd="0" presId="urn:microsoft.com/office/officeart/2005/8/layout/orgChart1"/>
    <dgm:cxn modelId="{CE25A918-C41D-4882-8389-3BA4487FD712}" type="presParOf" srcId="{E858EF96-12DD-476E-8BEC-0B177BCA37CC}" destId="{77632260-A6DC-408A-9891-0845B4AB8A3A}" srcOrd="1" destOrd="0" presId="urn:microsoft.com/office/officeart/2005/8/layout/orgChart1"/>
    <dgm:cxn modelId="{F74F203C-90B7-441F-9B7E-34D236E51C37}" type="presParOf" srcId="{77632260-A6DC-408A-9891-0845B4AB8A3A}" destId="{305EA1AB-2C7F-4430-ADFD-8C9E4053400C}" srcOrd="0" destOrd="0" presId="urn:microsoft.com/office/officeart/2005/8/layout/orgChart1"/>
    <dgm:cxn modelId="{7051A319-B484-4C6E-8697-53CF953AF9F3}" type="presParOf" srcId="{77632260-A6DC-408A-9891-0845B4AB8A3A}" destId="{CD639DCA-4B4C-4F3B-AC71-A96908D5C3BC}" srcOrd="1" destOrd="0" presId="urn:microsoft.com/office/officeart/2005/8/layout/orgChart1"/>
    <dgm:cxn modelId="{14B1678F-094D-4737-94BA-9FA8167A4D56}" type="presParOf" srcId="{CD639DCA-4B4C-4F3B-AC71-A96908D5C3BC}" destId="{88619BB5-260E-40EA-81AE-6DAEB3458D4B}" srcOrd="0" destOrd="0" presId="urn:microsoft.com/office/officeart/2005/8/layout/orgChart1"/>
    <dgm:cxn modelId="{88532542-0018-4A81-9801-839B5598F6FB}" type="presParOf" srcId="{88619BB5-260E-40EA-81AE-6DAEB3458D4B}" destId="{4E3F2011-56AB-447B-9293-7BB95B67DCF9}" srcOrd="0" destOrd="0" presId="urn:microsoft.com/office/officeart/2005/8/layout/orgChart1"/>
    <dgm:cxn modelId="{DD912476-7F62-4885-8FFB-C184115373D8}" type="presParOf" srcId="{88619BB5-260E-40EA-81AE-6DAEB3458D4B}" destId="{DC32C1A7-64B9-4BB3-9C0C-E54BD9334F55}" srcOrd="1" destOrd="0" presId="urn:microsoft.com/office/officeart/2005/8/layout/orgChart1"/>
    <dgm:cxn modelId="{52A257AA-54FE-4C90-A743-9733AE3A70CB}" type="presParOf" srcId="{CD639DCA-4B4C-4F3B-AC71-A96908D5C3BC}" destId="{4F1B90C1-7334-4FE8-80BD-FF4CE2AA898B}" srcOrd="1" destOrd="0" presId="urn:microsoft.com/office/officeart/2005/8/layout/orgChart1"/>
    <dgm:cxn modelId="{D962F5DD-C61E-46FD-9311-DE73C4B58D1C}" type="presParOf" srcId="{CD639DCA-4B4C-4F3B-AC71-A96908D5C3BC}" destId="{154EB210-CF2C-4936-B8EE-85C5FA105D97}" srcOrd="2" destOrd="0" presId="urn:microsoft.com/office/officeart/2005/8/layout/orgChart1"/>
    <dgm:cxn modelId="{A850B9FB-0EEE-4958-AEFE-2A83D57DB103}" type="presParOf" srcId="{77632260-A6DC-408A-9891-0845B4AB8A3A}" destId="{E2717436-B937-4F1A-AC44-2D72455C4477}" srcOrd="2" destOrd="0" presId="urn:microsoft.com/office/officeart/2005/8/layout/orgChart1"/>
    <dgm:cxn modelId="{F405BCCF-68CC-475B-A092-E7192AE51515}" type="presParOf" srcId="{77632260-A6DC-408A-9891-0845B4AB8A3A}" destId="{C77B4E9B-1B83-4EF5-BC42-A1BBF649A4D0}" srcOrd="3" destOrd="0" presId="urn:microsoft.com/office/officeart/2005/8/layout/orgChart1"/>
    <dgm:cxn modelId="{90404990-1F23-4222-AA7A-38B411FEE59C}" type="presParOf" srcId="{C77B4E9B-1B83-4EF5-BC42-A1BBF649A4D0}" destId="{3317B206-0621-4344-8500-BCAF7A7D14BA}" srcOrd="0" destOrd="0" presId="urn:microsoft.com/office/officeart/2005/8/layout/orgChart1"/>
    <dgm:cxn modelId="{71568C31-7F82-4211-805C-5CC4AF5A9018}" type="presParOf" srcId="{3317B206-0621-4344-8500-BCAF7A7D14BA}" destId="{2C2ACCD0-C96E-41B1-9790-3465427DF841}" srcOrd="0" destOrd="0" presId="urn:microsoft.com/office/officeart/2005/8/layout/orgChart1"/>
    <dgm:cxn modelId="{6D2CB3B7-ED8B-495F-B2DC-69B979A0D701}" type="presParOf" srcId="{3317B206-0621-4344-8500-BCAF7A7D14BA}" destId="{8D60B9D4-ED91-425E-AC71-D6C1F224BEDA}" srcOrd="1" destOrd="0" presId="urn:microsoft.com/office/officeart/2005/8/layout/orgChart1"/>
    <dgm:cxn modelId="{15C4DB9D-8882-4924-9881-82B511AD3433}" type="presParOf" srcId="{C77B4E9B-1B83-4EF5-BC42-A1BBF649A4D0}" destId="{5B930B8C-551E-49A3-9F3E-AB6817EE14C0}" srcOrd="1" destOrd="0" presId="urn:microsoft.com/office/officeart/2005/8/layout/orgChart1"/>
    <dgm:cxn modelId="{13FC6965-4276-4373-9A65-E90638BE7922}" type="presParOf" srcId="{C77B4E9B-1B83-4EF5-BC42-A1BBF649A4D0}" destId="{C4A3B06B-F8F7-4850-8393-7A31B2113263}" srcOrd="2" destOrd="0" presId="urn:microsoft.com/office/officeart/2005/8/layout/orgChart1"/>
    <dgm:cxn modelId="{49ADA98B-0B2A-4DB0-8FBC-4E8AF9815699}" type="presParOf" srcId="{77632260-A6DC-408A-9891-0845B4AB8A3A}" destId="{DC02B5B3-F6BA-4469-B393-F6DF88EFAA5B}" srcOrd="4" destOrd="0" presId="urn:microsoft.com/office/officeart/2005/8/layout/orgChart1"/>
    <dgm:cxn modelId="{74E51B01-24B8-4B38-A7B3-83AD7583DDD6}" type="presParOf" srcId="{77632260-A6DC-408A-9891-0845B4AB8A3A}" destId="{AAEB8B23-7527-4CAE-8ECD-59BF0E42EB9F}" srcOrd="5" destOrd="0" presId="urn:microsoft.com/office/officeart/2005/8/layout/orgChart1"/>
    <dgm:cxn modelId="{702C9B71-4C47-4761-BB82-2B992C087749}" type="presParOf" srcId="{AAEB8B23-7527-4CAE-8ECD-59BF0E42EB9F}" destId="{B72A5BF8-A63B-4893-BA06-1C71D626D422}" srcOrd="0" destOrd="0" presId="urn:microsoft.com/office/officeart/2005/8/layout/orgChart1"/>
    <dgm:cxn modelId="{1DBBDE60-4DB0-4A04-B484-CB35228E88BB}" type="presParOf" srcId="{B72A5BF8-A63B-4893-BA06-1C71D626D422}" destId="{C528B42D-01C4-4C63-B56D-A416FC0314A3}" srcOrd="0" destOrd="0" presId="urn:microsoft.com/office/officeart/2005/8/layout/orgChart1"/>
    <dgm:cxn modelId="{F608CBDD-931A-4F3D-8261-226A724E47DB}" type="presParOf" srcId="{B72A5BF8-A63B-4893-BA06-1C71D626D422}" destId="{02C22F02-F59E-4130-9539-14BA253D8B80}" srcOrd="1" destOrd="0" presId="urn:microsoft.com/office/officeart/2005/8/layout/orgChart1"/>
    <dgm:cxn modelId="{76FC5F4B-B8F8-4E61-B21A-E6913838A646}" type="presParOf" srcId="{AAEB8B23-7527-4CAE-8ECD-59BF0E42EB9F}" destId="{50275A1A-86CE-43DD-9FCC-1456719FA454}" srcOrd="1" destOrd="0" presId="urn:microsoft.com/office/officeart/2005/8/layout/orgChart1"/>
    <dgm:cxn modelId="{3BDC516B-5F32-466B-AE94-9AAA51155E19}" type="presParOf" srcId="{AAEB8B23-7527-4CAE-8ECD-59BF0E42EB9F}" destId="{340D6238-93AC-48D6-9C94-6913F53A55F0}" srcOrd="2" destOrd="0" presId="urn:microsoft.com/office/officeart/2005/8/layout/orgChart1"/>
    <dgm:cxn modelId="{3F12D044-18C2-47E7-A07D-CA12145DD51B}" type="presParOf" srcId="{E858EF96-12DD-476E-8BEC-0B177BCA37CC}" destId="{1D263911-989F-421C-B735-1EA2A56DC200}" srcOrd="2" destOrd="0" presId="urn:microsoft.com/office/officeart/2005/8/layout/orgChart1"/>
    <dgm:cxn modelId="{5F2EE70D-FA63-4459-A831-A4D21BAA8F9D}" type="presParOf" srcId="{1D263911-989F-421C-B735-1EA2A56DC200}" destId="{13A6EB09-4BFF-4EF4-806D-50BA8F75C9A4}" srcOrd="0" destOrd="0" presId="urn:microsoft.com/office/officeart/2005/8/layout/orgChart1"/>
    <dgm:cxn modelId="{D7836585-3077-4A42-AAB3-0DF2229E2713}" type="presParOf" srcId="{1D263911-989F-421C-B735-1EA2A56DC200}" destId="{68E1823F-2414-414E-A277-97FF86829D05}" srcOrd="1" destOrd="0" presId="urn:microsoft.com/office/officeart/2005/8/layout/orgChart1"/>
    <dgm:cxn modelId="{A92D0D4A-6AA8-4EB8-BD89-0A99B3BA3B90}" type="presParOf" srcId="{68E1823F-2414-414E-A277-97FF86829D05}" destId="{822DD257-5C17-41FE-9266-7F2EE9C398CA}" srcOrd="0" destOrd="0" presId="urn:microsoft.com/office/officeart/2005/8/layout/orgChart1"/>
    <dgm:cxn modelId="{9FE940BD-7223-4DCB-A22C-FF60C78FF8AC}" type="presParOf" srcId="{822DD257-5C17-41FE-9266-7F2EE9C398CA}" destId="{C7C45931-71FF-4D54-8A8B-E764FBCC4FAE}" srcOrd="0" destOrd="0" presId="urn:microsoft.com/office/officeart/2005/8/layout/orgChart1"/>
    <dgm:cxn modelId="{9092884F-9B79-488F-8996-EF41FAD73DCB}" type="presParOf" srcId="{822DD257-5C17-41FE-9266-7F2EE9C398CA}" destId="{43FF7165-DDA2-45AC-9F11-CE00E52CF2D5}" srcOrd="1" destOrd="0" presId="urn:microsoft.com/office/officeart/2005/8/layout/orgChart1"/>
    <dgm:cxn modelId="{E3099F0E-5968-4407-B6FB-BB8F9B67E4BF}" type="presParOf" srcId="{68E1823F-2414-414E-A277-97FF86829D05}" destId="{B378B2B6-5C4A-46D4-996C-A46CEB6439A1}" srcOrd="1" destOrd="0" presId="urn:microsoft.com/office/officeart/2005/8/layout/orgChart1"/>
    <dgm:cxn modelId="{7287C691-5192-4520-92B2-7F82ED3CC0E9}" type="presParOf" srcId="{68E1823F-2414-414E-A277-97FF86829D05}" destId="{2D4F3D61-644C-4D95-B630-929497107F67}" srcOrd="2" destOrd="0" presId="urn:microsoft.com/office/officeart/2005/8/layout/orgChart1"/>
    <dgm:cxn modelId="{9D766B5C-AA24-4792-B877-6182DDEB14F4}" type="presParOf" srcId="{1D263911-989F-421C-B735-1EA2A56DC200}" destId="{1A0DF4DC-93B4-49C1-84C8-B4D97739789F}" srcOrd="2" destOrd="0" presId="urn:microsoft.com/office/officeart/2005/8/layout/orgChart1"/>
    <dgm:cxn modelId="{AED5DE83-97CC-4C82-A153-B79266E0C84D}" type="presParOf" srcId="{1D263911-989F-421C-B735-1EA2A56DC200}" destId="{0BB1DE66-2F80-4F0A-BFA9-3FF8D1F11FED}" srcOrd="3" destOrd="0" presId="urn:microsoft.com/office/officeart/2005/8/layout/orgChart1"/>
    <dgm:cxn modelId="{F899CF4E-1E7E-4743-9D1C-95A749A794CF}" type="presParOf" srcId="{0BB1DE66-2F80-4F0A-BFA9-3FF8D1F11FED}" destId="{CE734872-A897-4D4C-A259-4D9B3FB9B9D4}" srcOrd="0" destOrd="0" presId="urn:microsoft.com/office/officeart/2005/8/layout/orgChart1"/>
    <dgm:cxn modelId="{D4277195-4C08-49EE-A240-BE52F726BE68}" type="presParOf" srcId="{CE734872-A897-4D4C-A259-4D9B3FB9B9D4}" destId="{1219AAE5-8BDC-4C4F-A9F2-4AFAB84C1DDB}" srcOrd="0" destOrd="0" presId="urn:microsoft.com/office/officeart/2005/8/layout/orgChart1"/>
    <dgm:cxn modelId="{8CBF0E59-C3AC-4E2D-A48E-0E73B9AFF666}" type="presParOf" srcId="{CE734872-A897-4D4C-A259-4D9B3FB9B9D4}" destId="{31586408-5C0A-4123-9037-6BCC46AB216E}" srcOrd="1" destOrd="0" presId="urn:microsoft.com/office/officeart/2005/8/layout/orgChart1"/>
    <dgm:cxn modelId="{55985BBA-3431-4E61-A9E9-10D528439EC1}" type="presParOf" srcId="{0BB1DE66-2F80-4F0A-BFA9-3FF8D1F11FED}" destId="{734DEF4F-9AFA-409D-9AAC-184F6BA5A339}" srcOrd="1" destOrd="0" presId="urn:microsoft.com/office/officeart/2005/8/layout/orgChart1"/>
    <dgm:cxn modelId="{DC7A8B26-B709-4408-A898-4860A8DA4580}" type="presParOf" srcId="{0BB1DE66-2F80-4F0A-BFA9-3FF8D1F11FED}" destId="{ADEB279D-96C0-42FA-A070-790478AE137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C14B28-55F8-492E-B602-86663133EC08}" type="doc">
      <dgm:prSet loTypeId="urn:microsoft.com/office/officeart/2005/8/layout/hProcess9" loCatId="process" qsTypeId="urn:microsoft.com/office/officeart/2005/8/quickstyle/3d7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D67BC6FE-679A-4A85-81B5-7BE846BFEDCC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если к управлению качеством общего образования будут привлечены социальные партнеры – учреждения ВПО, формирующие требования к результатам образования и участвующие в экспертизе его условий;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37F4FA84-3037-4ABF-A236-FCBA206476C4}" type="parTrans" cxnId="{0342AE4A-6799-4C3B-8478-7C486A2B7AE1}">
      <dgm:prSet/>
      <dgm:spPr/>
      <dgm:t>
        <a:bodyPr/>
        <a:lstStyle/>
        <a:p>
          <a:endParaRPr lang="ru-RU"/>
        </a:p>
      </dgm:t>
    </dgm:pt>
    <dgm:pt modelId="{2F4C1D6D-50B3-4F47-8947-740FC5FFE044}" type="sibTrans" cxnId="{0342AE4A-6799-4C3B-8478-7C486A2B7AE1}">
      <dgm:prSet/>
      <dgm:spPr/>
      <dgm:t>
        <a:bodyPr/>
        <a:lstStyle/>
        <a:p>
          <a:endParaRPr lang="ru-RU"/>
        </a:p>
      </dgm:t>
    </dgm:pt>
    <dgm:pt modelId="{E0FC5A1C-E537-4DD1-8535-FE21D79C8916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при обеспечении преемственности школьного и вузовского образования, для реализации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 подготовки и профильного обучения в полном объеме будут привлечены внешние ресурсы учреждений ВПО;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DC4B4E48-BC1D-4D7E-9128-EA83EB5A0C4C}" type="parTrans" cxnId="{04C85F1A-AD76-4F8D-B2F6-47C8B99F5D25}">
      <dgm:prSet/>
      <dgm:spPr/>
      <dgm:t>
        <a:bodyPr/>
        <a:lstStyle/>
        <a:p>
          <a:endParaRPr lang="ru-RU"/>
        </a:p>
      </dgm:t>
    </dgm:pt>
    <dgm:pt modelId="{766F43A2-8130-4028-AED2-BB57440469D5}" type="sibTrans" cxnId="{04C85F1A-AD76-4F8D-B2F6-47C8B99F5D25}">
      <dgm:prSet/>
      <dgm:spPr/>
      <dgm:t>
        <a:bodyPr/>
        <a:lstStyle/>
        <a:p>
          <a:endParaRPr lang="ru-RU"/>
        </a:p>
      </dgm:t>
    </dgm:pt>
    <dgm:pt modelId="{661A6C45-B28F-40D7-B41A-B3CC2AC9746A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будет осуществлена индивидуализация образовательного процесса на основе проектирования элективных курсов и введения индивидуальных образовательных программ;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6BEB8131-C8A9-48E3-9106-6DFD1AE9A65A}" type="parTrans" cxnId="{0E7F7B5B-48F3-492F-A08F-F0A3D6DE048B}">
      <dgm:prSet/>
      <dgm:spPr/>
      <dgm:t>
        <a:bodyPr/>
        <a:lstStyle/>
        <a:p>
          <a:endParaRPr lang="ru-RU"/>
        </a:p>
      </dgm:t>
    </dgm:pt>
    <dgm:pt modelId="{60C1D3DF-A2C3-48B6-8DE6-4E28976353A7}" type="sibTrans" cxnId="{0E7F7B5B-48F3-492F-A08F-F0A3D6DE048B}">
      <dgm:prSet/>
      <dgm:spPr/>
      <dgm:t>
        <a:bodyPr/>
        <a:lstStyle/>
        <a:p>
          <a:endParaRPr lang="ru-RU"/>
        </a:p>
      </dgm:t>
    </dgm:pt>
    <dgm:pt modelId="{79837A53-D93B-4A02-A1C3-AADE09056680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будет организована специализированная подготовка учителей к деятельности в условиях профильного ОУ;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9147561F-37B7-4D98-B7CC-6A3925C28294}" type="parTrans" cxnId="{E0B2AAA1-8757-4CFB-9467-284D2FB38D04}">
      <dgm:prSet/>
      <dgm:spPr/>
      <dgm:t>
        <a:bodyPr/>
        <a:lstStyle/>
        <a:p>
          <a:endParaRPr lang="ru-RU"/>
        </a:p>
      </dgm:t>
    </dgm:pt>
    <dgm:pt modelId="{F73FF541-1F4D-4F5D-B085-C81F6C22D3BD}" type="sibTrans" cxnId="{E0B2AAA1-8757-4CFB-9467-284D2FB38D04}">
      <dgm:prSet/>
      <dgm:spPr/>
      <dgm:t>
        <a:bodyPr/>
        <a:lstStyle/>
        <a:p>
          <a:endParaRPr lang="ru-RU"/>
        </a:p>
      </dgm:t>
    </dgm:pt>
    <dgm:pt modelId="{EDA3BCB8-467C-4EC9-BAAC-90371FE3948A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будет осуществляться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внутришкольный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 мониторинг качества общего образования.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7E7916CF-BEBE-4FE1-8968-DFB44630F60B}" type="parTrans" cxnId="{61CAF29B-02A6-4C5C-922F-BA6EC7EA8D6B}">
      <dgm:prSet/>
      <dgm:spPr/>
      <dgm:t>
        <a:bodyPr/>
        <a:lstStyle/>
        <a:p>
          <a:endParaRPr lang="ru-RU"/>
        </a:p>
      </dgm:t>
    </dgm:pt>
    <dgm:pt modelId="{28281014-400E-4F33-895B-C50C2DD79CAF}" type="sibTrans" cxnId="{61CAF29B-02A6-4C5C-922F-BA6EC7EA8D6B}">
      <dgm:prSet/>
      <dgm:spPr/>
      <dgm:t>
        <a:bodyPr/>
        <a:lstStyle/>
        <a:p>
          <a:endParaRPr lang="ru-RU"/>
        </a:p>
      </dgm:t>
    </dgm:pt>
    <dgm:pt modelId="{621EDA8E-A242-4A7F-92A3-3E19D97FDCF2}" type="pres">
      <dgm:prSet presAssocID="{4CC14B28-55F8-492E-B602-86663133EC0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2EFA2B-A592-4345-992E-59A0E3258AD2}" type="pres">
      <dgm:prSet presAssocID="{4CC14B28-55F8-492E-B602-86663133EC08}" presName="arrow" presStyleLbl="bgShp" presStyleIdx="0" presStyleCnt="1" custLinFactNeighborX="3040" custLinFactNeighborY="-10638"/>
      <dgm:spPr/>
    </dgm:pt>
    <dgm:pt modelId="{92A2CFD6-DFCA-45F2-91E0-464E07FDC216}" type="pres">
      <dgm:prSet presAssocID="{4CC14B28-55F8-492E-B602-86663133EC08}" presName="linearProcess" presStyleCnt="0"/>
      <dgm:spPr/>
    </dgm:pt>
    <dgm:pt modelId="{2649A735-ADD2-467C-82A9-63F6D25E9E82}" type="pres">
      <dgm:prSet presAssocID="{E0FC5A1C-E537-4DD1-8535-FE21D79C8916}" presName="textNode" presStyleLbl="node1" presStyleIdx="0" presStyleCnt="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0E717-7663-4883-BF98-8433F553B15B}" type="pres">
      <dgm:prSet presAssocID="{766F43A2-8130-4028-AED2-BB57440469D5}" presName="sibTrans" presStyleCnt="0"/>
      <dgm:spPr/>
    </dgm:pt>
    <dgm:pt modelId="{E418A8C1-0292-4D04-A918-8A8B841FBB75}" type="pres">
      <dgm:prSet presAssocID="{D67BC6FE-679A-4A85-81B5-7BE846BFEDCC}" presName="textNode" presStyleLbl="node1" presStyleIdx="1" presStyleCnt="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C0BB4-141C-4B6F-AA2E-9E549377898C}" type="pres">
      <dgm:prSet presAssocID="{2F4C1D6D-50B3-4F47-8947-740FC5FFE044}" presName="sibTrans" presStyleCnt="0"/>
      <dgm:spPr/>
    </dgm:pt>
    <dgm:pt modelId="{6EE59414-B872-46CB-AFAD-EA0CA99DC45E}" type="pres">
      <dgm:prSet presAssocID="{661A6C45-B28F-40D7-B41A-B3CC2AC9746A}" presName="textNode" presStyleLbl="node1" presStyleIdx="2" presStyleCnt="5" custScaleY="248936" custLinFactNeighborX="19267" custLinFactNeighborY="-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DC95C-99DE-489E-912A-197F1108A097}" type="pres">
      <dgm:prSet presAssocID="{60C1D3DF-A2C3-48B6-8DE6-4E28976353A7}" presName="sibTrans" presStyleCnt="0"/>
      <dgm:spPr/>
    </dgm:pt>
    <dgm:pt modelId="{C2674266-DA6F-4FC0-8234-70B642B2B295}" type="pres">
      <dgm:prSet presAssocID="{79837A53-D93B-4A02-A1C3-AADE09056680}" presName="textNode" presStyleLbl="node1" presStyleIdx="3" presStyleCnt="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DEA97-9F28-462D-9FA2-13409E1D62EE}" type="pres">
      <dgm:prSet presAssocID="{F73FF541-1F4D-4F5D-B085-C81F6C22D3BD}" presName="sibTrans" presStyleCnt="0"/>
      <dgm:spPr/>
    </dgm:pt>
    <dgm:pt modelId="{45EC5922-8E7E-4476-9981-025BAF43318C}" type="pres">
      <dgm:prSet presAssocID="{EDA3BCB8-467C-4EC9-BAAC-90371FE3948A}" presName="textNode" presStyleLbl="node1" presStyleIdx="4" presStyleCnt="5" custScaleX="10383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CCCF3B-26DE-4D96-AF7D-0D53BC712B00}" type="presOf" srcId="{79837A53-D93B-4A02-A1C3-AADE09056680}" destId="{C2674266-DA6F-4FC0-8234-70B642B2B295}" srcOrd="0" destOrd="0" presId="urn:microsoft.com/office/officeart/2005/8/layout/hProcess9"/>
    <dgm:cxn modelId="{4B6326D7-EA3B-4BC2-9824-39892480F8D4}" type="presOf" srcId="{4CC14B28-55F8-492E-B602-86663133EC08}" destId="{621EDA8E-A242-4A7F-92A3-3E19D97FDCF2}" srcOrd="0" destOrd="0" presId="urn:microsoft.com/office/officeart/2005/8/layout/hProcess9"/>
    <dgm:cxn modelId="{5E61F1EE-1AF8-4EF4-A89A-58D13A3DB859}" type="presOf" srcId="{E0FC5A1C-E537-4DD1-8535-FE21D79C8916}" destId="{2649A735-ADD2-467C-82A9-63F6D25E9E82}" srcOrd="0" destOrd="0" presId="urn:microsoft.com/office/officeart/2005/8/layout/hProcess9"/>
    <dgm:cxn modelId="{0E7F7B5B-48F3-492F-A08F-F0A3D6DE048B}" srcId="{4CC14B28-55F8-492E-B602-86663133EC08}" destId="{661A6C45-B28F-40D7-B41A-B3CC2AC9746A}" srcOrd="2" destOrd="0" parTransId="{6BEB8131-C8A9-48E3-9106-6DFD1AE9A65A}" sibTransId="{60C1D3DF-A2C3-48B6-8DE6-4E28976353A7}"/>
    <dgm:cxn modelId="{61CAF29B-02A6-4C5C-922F-BA6EC7EA8D6B}" srcId="{4CC14B28-55F8-492E-B602-86663133EC08}" destId="{EDA3BCB8-467C-4EC9-BAAC-90371FE3948A}" srcOrd="4" destOrd="0" parTransId="{7E7916CF-BEBE-4FE1-8968-DFB44630F60B}" sibTransId="{28281014-400E-4F33-895B-C50C2DD79CAF}"/>
    <dgm:cxn modelId="{0342AE4A-6799-4C3B-8478-7C486A2B7AE1}" srcId="{4CC14B28-55F8-492E-B602-86663133EC08}" destId="{D67BC6FE-679A-4A85-81B5-7BE846BFEDCC}" srcOrd="1" destOrd="0" parTransId="{37F4FA84-3037-4ABF-A236-FCBA206476C4}" sibTransId="{2F4C1D6D-50B3-4F47-8947-740FC5FFE044}"/>
    <dgm:cxn modelId="{DB4E9F47-99DE-4F12-BA81-A5A3F5F36C8E}" type="presOf" srcId="{EDA3BCB8-467C-4EC9-BAAC-90371FE3948A}" destId="{45EC5922-8E7E-4476-9981-025BAF43318C}" srcOrd="0" destOrd="0" presId="urn:microsoft.com/office/officeart/2005/8/layout/hProcess9"/>
    <dgm:cxn modelId="{04C85F1A-AD76-4F8D-B2F6-47C8B99F5D25}" srcId="{4CC14B28-55F8-492E-B602-86663133EC08}" destId="{E0FC5A1C-E537-4DD1-8535-FE21D79C8916}" srcOrd="0" destOrd="0" parTransId="{DC4B4E48-BC1D-4D7E-9128-EA83EB5A0C4C}" sibTransId="{766F43A2-8130-4028-AED2-BB57440469D5}"/>
    <dgm:cxn modelId="{4EB333AC-9361-4ECB-A500-5BAE3825CE5A}" type="presOf" srcId="{D67BC6FE-679A-4A85-81B5-7BE846BFEDCC}" destId="{E418A8C1-0292-4D04-A918-8A8B841FBB75}" srcOrd="0" destOrd="0" presId="urn:microsoft.com/office/officeart/2005/8/layout/hProcess9"/>
    <dgm:cxn modelId="{C7BE7357-F28A-429F-B185-5C368CB88DF4}" type="presOf" srcId="{661A6C45-B28F-40D7-B41A-B3CC2AC9746A}" destId="{6EE59414-B872-46CB-AFAD-EA0CA99DC45E}" srcOrd="0" destOrd="0" presId="urn:microsoft.com/office/officeart/2005/8/layout/hProcess9"/>
    <dgm:cxn modelId="{E0B2AAA1-8757-4CFB-9467-284D2FB38D04}" srcId="{4CC14B28-55F8-492E-B602-86663133EC08}" destId="{79837A53-D93B-4A02-A1C3-AADE09056680}" srcOrd="3" destOrd="0" parTransId="{9147561F-37B7-4D98-B7CC-6A3925C28294}" sibTransId="{F73FF541-1F4D-4F5D-B085-C81F6C22D3BD}"/>
    <dgm:cxn modelId="{3893FCA4-308F-4A50-AC15-E2BF6C210C56}" type="presParOf" srcId="{621EDA8E-A242-4A7F-92A3-3E19D97FDCF2}" destId="{C22EFA2B-A592-4345-992E-59A0E3258AD2}" srcOrd="0" destOrd="0" presId="urn:microsoft.com/office/officeart/2005/8/layout/hProcess9"/>
    <dgm:cxn modelId="{A626ABA9-DCC4-4B9D-9FA7-67C541F3E020}" type="presParOf" srcId="{621EDA8E-A242-4A7F-92A3-3E19D97FDCF2}" destId="{92A2CFD6-DFCA-45F2-91E0-464E07FDC216}" srcOrd="1" destOrd="0" presId="urn:microsoft.com/office/officeart/2005/8/layout/hProcess9"/>
    <dgm:cxn modelId="{8065774B-D3FA-4E65-90ED-AC4E7C07574A}" type="presParOf" srcId="{92A2CFD6-DFCA-45F2-91E0-464E07FDC216}" destId="{2649A735-ADD2-467C-82A9-63F6D25E9E82}" srcOrd="0" destOrd="0" presId="urn:microsoft.com/office/officeart/2005/8/layout/hProcess9"/>
    <dgm:cxn modelId="{0FB80241-9FE6-4B0A-A841-0501551C2B0A}" type="presParOf" srcId="{92A2CFD6-DFCA-45F2-91E0-464E07FDC216}" destId="{F830E717-7663-4883-BF98-8433F553B15B}" srcOrd="1" destOrd="0" presId="urn:microsoft.com/office/officeart/2005/8/layout/hProcess9"/>
    <dgm:cxn modelId="{5D3174C8-303D-436C-8C16-6A6B82A08CE4}" type="presParOf" srcId="{92A2CFD6-DFCA-45F2-91E0-464E07FDC216}" destId="{E418A8C1-0292-4D04-A918-8A8B841FBB75}" srcOrd="2" destOrd="0" presId="urn:microsoft.com/office/officeart/2005/8/layout/hProcess9"/>
    <dgm:cxn modelId="{D3A191EB-E634-437D-90EB-F9A3A73149C0}" type="presParOf" srcId="{92A2CFD6-DFCA-45F2-91E0-464E07FDC216}" destId="{5EAC0BB4-141C-4B6F-AA2E-9E549377898C}" srcOrd="3" destOrd="0" presId="urn:microsoft.com/office/officeart/2005/8/layout/hProcess9"/>
    <dgm:cxn modelId="{FA266BEA-BE3D-476D-B464-C410848BFAA3}" type="presParOf" srcId="{92A2CFD6-DFCA-45F2-91E0-464E07FDC216}" destId="{6EE59414-B872-46CB-AFAD-EA0CA99DC45E}" srcOrd="4" destOrd="0" presId="urn:microsoft.com/office/officeart/2005/8/layout/hProcess9"/>
    <dgm:cxn modelId="{960BB259-8F18-49AD-84D1-66FE4F163890}" type="presParOf" srcId="{92A2CFD6-DFCA-45F2-91E0-464E07FDC216}" destId="{B86DC95C-99DE-489E-912A-197F1108A097}" srcOrd="5" destOrd="0" presId="urn:microsoft.com/office/officeart/2005/8/layout/hProcess9"/>
    <dgm:cxn modelId="{D94034DD-F016-4E73-824A-403688714334}" type="presParOf" srcId="{92A2CFD6-DFCA-45F2-91E0-464E07FDC216}" destId="{C2674266-DA6F-4FC0-8234-70B642B2B295}" srcOrd="6" destOrd="0" presId="urn:microsoft.com/office/officeart/2005/8/layout/hProcess9"/>
    <dgm:cxn modelId="{743BF709-FA3C-4343-910D-F7F328CFD410}" type="presParOf" srcId="{92A2CFD6-DFCA-45F2-91E0-464E07FDC216}" destId="{0CDDEA97-9F28-462D-9FA2-13409E1D62EE}" srcOrd="7" destOrd="0" presId="urn:microsoft.com/office/officeart/2005/8/layout/hProcess9"/>
    <dgm:cxn modelId="{2B87F239-16D1-42D0-8D35-8635849B2A44}" type="presParOf" srcId="{92A2CFD6-DFCA-45F2-91E0-464E07FDC216}" destId="{45EC5922-8E7E-4476-9981-025BAF43318C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D2C9E0-2C55-4074-BB5E-A0025E531E76}" type="doc">
      <dgm:prSet loTypeId="urn:microsoft.com/office/officeart/2005/8/layout/pyramid2" loCatId="pyramid" qsTypeId="urn:microsoft.com/office/officeart/2005/8/quickstyle/simple1" qsCatId="simple" csTypeId="urn:microsoft.com/office/officeart/2005/8/colors/accent2_3" csCatId="accent2" phldr="1"/>
      <dgm:spPr/>
    </dgm:pt>
    <dgm:pt modelId="{760E1733-EB3B-4D35-9CB4-007233BC3807}">
      <dgm:prSet custT="1"/>
      <dgm:spPr/>
      <dgm:t>
        <a:bodyPr/>
        <a:lstStyle/>
        <a:p>
          <a:r>
            <a:rPr lang="ru-RU" sz="1200" b="1" dirty="0" smtClean="0"/>
            <a:t>Основные принципы и закономерности управления качеством образования изучались В.А. </a:t>
          </a:r>
          <a:r>
            <a:rPr lang="ru-RU" sz="1200" b="1" dirty="0" err="1" smtClean="0"/>
            <a:t>Кальнеем</a:t>
          </a:r>
          <a:r>
            <a:rPr lang="ru-RU" sz="1200" b="1" dirty="0" smtClean="0"/>
            <a:t>, О.Е. Лебедевым, А.И. </a:t>
          </a:r>
          <a:r>
            <a:rPr lang="ru-RU" sz="1200" b="1" dirty="0" err="1" smtClean="0"/>
            <a:t>Субетто</a:t>
          </a:r>
          <a:r>
            <a:rPr lang="ru-RU" sz="1200" b="1" dirty="0" smtClean="0"/>
            <a:t> и др.; </a:t>
          </a:r>
          <a:endParaRPr lang="ru-RU" sz="1200" b="1" dirty="0"/>
        </a:p>
      </dgm:t>
    </dgm:pt>
    <dgm:pt modelId="{E38B2559-DBC6-4051-8908-88CF291D092B}" type="parTrans" cxnId="{3B8034FF-4A1F-45D9-808E-3070226F0036}">
      <dgm:prSet/>
      <dgm:spPr/>
      <dgm:t>
        <a:bodyPr/>
        <a:lstStyle/>
        <a:p>
          <a:endParaRPr lang="ru-RU"/>
        </a:p>
      </dgm:t>
    </dgm:pt>
    <dgm:pt modelId="{B6363660-DC82-4FA3-9F3C-A32132578635}" type="sibTrans" cxnId="{3B8034FF-4A1F-45D9-808E-3070226F0036}">
      <dgm:prSet/>
      <dgm:spPr/>
      <dgm:t>
        <a:bodyPr/>
        <a:lstStyle/>
        <a:p>
          <a:endParaRPr lang="ru-RU"/>
        </a:p>
      </dgm:t>
    </dgm:pt>
    <dgm:pt modelId="{635FB9DA-AAA9-49A0-8154-E28D4F7F1C07}">
      <dgm:prSet/>
      <dgm:spPr/>
      <dgm:t>
        <a:bodyPr/>
        <a:lstStyle/>
        <a:p>
          <a:r>
            <a:rPr lang="ru-RU" b="1" dirty="0" smtClean="0"/>
            <a:t>Основы теории управления педагогическими системами на основе оценки его качества разработаны Ю.К. </a:t>
          </a:r>
          <a:r>
            <a:rPr lang="ru-RU" b="1" dirty="0" err="1" smtClean="0"/>
            <a:t>Бабанским</a:t>
          </a:r>
          <a:r>
            <a:rPr lang="ru-RU" b="1" dirty="0" smtClean="0"/>
            <a:t>, А.М. Моисеевым, М.М. Поташником, П.И. Третьяковым и др.; </a:t>
          </a:r>
          <a:endParaRPr lang="ru-RU" b="1" dirty="0"/>
        </a:p>
      </dgm:t>
    </dgm:pt>
    <dgm:pt modelId="{5B2EE4D3-0BB5-4962-ABCA-8B0F41A365BC}" type="parTrans" cxnId="{08B98ADB-EE4D-472D-AF42-3CE15353DF59}">
      <dgm:prSet/>
      <dgm:spPr/>
      <dgm:t>
        <a:bodyPr/>
        <a:lstStyle/>
        <a:p>
          <a:endParaRPr lang="ru-RU"/>
        </a:p>
      </dgm:t>
    </dgm:pt>
    <dgm:pt modelId="{266A2744-046B-4DCB-8277-7CE98BAF580C}" type="sibTrans" cxnId="{08B98ADB-EE4D-472D-AF42-3CE15353DF59}">
      <dgm:prSet/>
      <dgm:spPr/>
      <dgm:t>
        <a:bodyPr/>
        <a:lstStyle/>
        <a:p>
          <a:endParaRPr lang="ru-RU"/>
        </a:p>
      </dgm:t>
    </dgm:pt>
    <dgm:pt modelId="{7F351ABE-8EE6-42A1-8641-84B759842D45}">
      <dgm:prSet custT="1"/>
      <dgm:spPr/>
      <dgm:t>
        <a:bodyPr/>
        <a:lstStyle/>
        <a:p>
          <a:r>
            <a:rPr lang="ru-RU" sz="1400" b="1" dirty="0" smtClean="0"/>
            <a:t>Концептуальные основы инновационного проектирования на основе управления качеством образования предложены в работах А.И. </a:t>
          </a:r>
          <a:r>
            <a:rPr lang="ru-RU" sz="1400" b="1" dirty="0" err="1" smtClean="0"/>
            <a:t>Адамского</a:t>
          </a:r>
          <a:r>
            <a:rPr lang="ru-RU" sz="1400" b="1" dirty="0" smtClean="0"/>
            <a:t>, В.П. </a:t>
          </a:r>
          <a:r>
            <a:rPr lang="ru-RU" sz="1400" b="1" dirty="0" err="1" smtClean="0"/>
            <a:t>Бедерхановой</a:t>
          </a:r>
          <a:r>
            <a:rPr lang="ru-RU" sz="1400" b="1" dirty="0" smtClean="0"/>
            <a:t>, П.Б. Бондарева, Т.М. Ковалевой и др.  </a:t>
          </a:r>
          <a:endParaRPr lang="ru-RU" sz="1400" b="1" dirty="0"/>
        </a:p>
      </dgm:t>
    </dgm:pt>
    <dgm:pt modelId="{BA922AB7-8845-440A-A693-D4166EFD0840}" type="parTrans" cxnId="{0B5795CE-E01E-40B2-9507-BB4678FB659F}">
      <dgm:prSet/>
      <dgm:spPr/>
      <dgm:t>
        <a:bodyPr/>
        <a:lstStyle/>
        <a:p>
          <a:endParaRPr lang="ru-RU"/>
        </a:p>
      </dgm:t>
    </dgm:pt>
    <dgm:pt modelId="{45743C8F-769A-49E4-96AA-1F93107AE7CD}" type="sibTrans" cxnId="{0B5795CE-E01E-40B2-9507-BB4678FB659F}">
      <dgm:prSet/>
      <dgm:spPr/>
      <dgm:t>
        <a:bodyPr/>
        <a:lstStyle/>
        <a:p>
          <a:endParaRPr lang="ru-RU"/>
        </a:p>
      </dgm:t>
    </dgm:pt>
    <dgm:pt modelId="{D8A6DEC1-1D12-4D76-9F89-05A25260E329}" type="pres">
      <dgm:prSet presAssocID="{23D2C9E0-2C55-4074-BB5E-A0025E531E76}" presName="compositeShape" presStyleCnt="0">
        <dgm:presLayoutVars>
          <dgm:dir/>
          <dgm:resizeHandles/>
        </dgm:presLayoutVars>
      </dgm:prSet>
      <dgm:spPr/>
    </dgm:pt>
    <dgm:pt modelId="{6C2C1F74-44B4-4A1E-A1F9-5728F944B55B}" type="pres">
      <dgm:prSet presAssocID="{23D2C9E0-2C55-4074-BB5E-A0025E531E76}" presName="pyramid" presStyleLbl="node1" presStyleIdx="0" presStyleCnt="1" custLinFactNeighborX="-4097"/>
      <dgm:spPr/>
    </dgm:pt>
    <dgm:pt modelId="{165516AE-E985-4007-B81F-73C7C88F204B}" type="pres">
      <dgm:prSet presAssocID="{23D2C9E0-2C55-4074-BB5E-A0025E531E76}" presName="theList" presStyleCnt="0"/>
      <dgm:spPr/>
    </dgm:pt>
    <dgm:pt modelId="{A6B63D97-C2DA-44C5-BF65-0AB5EC0DB836}" type="pres">
      <dgm:prSet presAssocID="{760E1733-EB3B-4D35-9CB4-007233BC3807}" presName="aNode" presStyleLbl="fgAcc1" presStyleIdx="0" presStyleCnt="3" custScaleX="117604" custScaleY="161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8C4424-DDDC-49ED-8EF1-BF9B8B89CB31}" type="pres">
      <dgm:prSet presAssocID="{760E1733-EB3B-4D35-9CB4-007233BC3807}" presName="aSpace" presStyleCnt="0"/>
      <dgm:spPr/>
    </dgm:pt>
    <dgm:pt modelId="{E6687D60-DC53-417E-8369-9119BBC39386}" type="pres">
      <dgm:prSet presAssocID="{635FB9DA-AAA9-49A0-8154-E28D4F7F1C07}" presName="aNode" presStyleLbl="fgAcc1" presStyleIdx="1" presStyleCnt="3" custScaleX="152978" custScaleY="134724" custLinFactY="10776" custLinFactNeighborX="1401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64D39F-821B-442B-A482-BCE7647B21C0}" type="pres">
      <dgm:prSet presAssocID="{635FB9DA-AAA9-49A0-8154-E28D4F7F1C07}" presName="aSpace" presStyleCnt="0"/>
      <dgm:spPr/>
    </dgm:pt>
    <dgm:pt modelId="{929EF9E1-6F32-49B1-AC03-C64753B28508}" type="pres">
      <dgm:prSet presAssocID="{7F351ABE-8EE6-42A1-8641-84B759842D45}" presName="aNode" presStyleLbl="fgAcc1" presStyleIdx="2" presStyleCnt="3" custScaleX="165639" custScaleY="151964" custLinFactY="24721" custLinFactNeighborX="770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0DAABC-1BD9-426D-80B0-DD8C8E8E6ABA}" type="pres">
      <dgm:prSet presAssocID="{7F351ABE-8EE6-42A1-8641-84B759842D45}" presName="aSpace" presStyleCnt="0"/>
      <dgm:spPr/>
    </dgm:pt>
  </dgm:ptLst>
  <dgm:cxnLst>
    <dgm:cxn modelId="{4D9ABC2E-E172-46E0-838D-3F2BDFC6FF49}" type="presOf" srcId="{760E1733-EB3B-4D35-9CB4-007233BC3807}" destId="{A6B63D97-C2DA-44C5-BF65-0AB5EC0DB836}" srcOrd="0" destOrd="0" presId="urn:microsoft.com/office/officeart/2005/8/layout/pyramid2"/>
    <dgm:cxn modelId="{3B8034FF-4A1F-45D9-808E-3070226F0036}" srcId="{23D2C9E0-2C55-4074-BB5E-A0025E531E76}" destId="{760E1733-EB3B-4D35-9CB4-007233BC3807}" srcOrd="0" destOrd="0" parTransId="{E38B2559-DBC6-4051-8908-88CF291D092B}" sibTransId="{B6363660-DC82-4FA3-9F3C-A32132578635}"/>
    <dgm:cxn modelId="{08B98ADB-EE4D-472D-AF42-3CE15353DF59}" srcId="{23D2C9E0-2C55-4074-BB5E-A0025E531E76}" destId="{635FB9DA-AAA9-49A0-8154-E28D4F7F1C07}" srcOrd="1" destOrd="0" parTransId="{5B2EE4D3-0BB5-4962-ABCA-8B0F41A365BC}" sibTransId="{266A2744-046B-4DCB-8277-7CE98BAF580C}"/>
    <dgm:cxn modelId="{0B5795CE-E01E-40B2-9507-BB4678FB659F}" srcId="{23D2C9E0-2C55-4074-BB5E-A0025E531E76}" destId="{7F351ABE-8EE6-42A1-8641-84B759842D45}" srcOrd="2" destOrd="0" parTransId="{BA922AB7-8845-440A-A693-D4166EFD0840}" sibTransId="{45743C8F-769A-49E4-96AA-1F93107AE7CD}"/>
    <dgm:cxn modelId="{C8D52817-3209-4FB9-AA34-2AAE66AFAFE8}" type="presOf" srcId="{23D2C9E0-2C55-4074-BB5E-A0025E531E76}" destId="{D8A6DEC1-1D12-4D76-9F89-05A25260E329}" srcOrd="0" destOrd="0" presId="urn:microsoft.com/office/officeart/2005/8/layout/pyramid2"/>
    <dgm:cxn modelId="{164DDD97-7741-4702-A31E-3B098327327D}" type="presOf" srcId="{635FB9DA-AAA9-49A0-8154-E28D4F7F1C07}" destId="{E6687D60-DC53-417E-8369-9119BBC39386}" srcOrd="0" destOrd="0" presId="urn:microsoft.com/office/officeart/2005/8/layout/pyramid2"/>
    <dgm:cxn modelId="{B5E848B6-6064-4A2E-B460-79BB5B9D88BF}" type="presOf" srcId="{7F351ABE-8EE6-42A1-8641-84B759842D45}" destId="{929EF9E1-6F32-49B1-AC03-C64753B28508}" srcOrd="0" destOrd="0" presId="urn:microsoft.com/office/officeart/2005/8/layout/pyramid2"/>
    <dgm:cxn modelId="{CEA8AD79-B827-4F75-9E0A-1CAE540A9E6C}" type="presParOf" srcId="{D8A6DEC1-1D12-4D76-9F89-05A25260E329}" destId="{6C2C1F74-44B4-4A1E-A1F9-5728F944B55B}" srcOrd="0" destOrd="0" presId="urn:microsoft.com/office/officeart/2005/8/layout/pyramid2"/>
    <dgm:cxn modelId="{EB90F09F-C503-4239-BA7D-A3B26702FB57}" type="presParOf" srcId="{D8A6DEC1-1D12-4D76-9F89-05A25260E329}" destId="{165516AE-E985-4007-B81F-73C7C88F204B}" srcOrd="1" destOrd="0" presId="urn:microsoft.com/office/officeart/2005/8/layout/pyramid2"/>
    <dgm:cxn modelId="{0942FACB-9F5F-4927-85F9-12DF66A54F42}" type="presParOf" srcId="{165516AE-E985-4007-B81F-73C7C88F204B}" destId="{A6B63D97-C2DA-44C5-BF65-0AB5EC0DB836}" srcOrd="0" destOrd="0" presId="urn:microsoft.com/office/officeart/2005/8/layout/pyramid2"/>
    <dgm:cxn modelId="{E7593E67-2E93-4178-A5FA-1EA02B1AF3B3}" type="presParOf" srcId="{165516AE-E985-4007-B81F-73C7C88F204B}" destId="{708C4424-DDDC-49ED-8EF1-BF9B8B89CB31}" srcOrd="1" destOrd="0" presId="urn:microsoft.com/office/officeart/2005/8/layout/pyramid2"/>
    <dgm:cxn modelId="{74C9E129-8EB4-4C07-B619-0185032C6D5D}" type="presParOf" srcId="{165516AE-E985-4007-B81F-73C7C88F204B}" destId="{E6687D60-DC53-417E-8369-9119BBC39386}" srcOrd="2" destOrd="0" presId="urn:microsoft.com/office/officeart/2005/8/layout/pyramid2"/>
    <dgm:cxn modelId="{0425082B-E244-461D-9A8B-FCF9BC647C04}" type="presParOf" srcId="{165516AE-E985-4007-B81F-73C7C88F204B}" destId="{CB64D39F-821B-442B-A482-BCE7647B21C0}" srcOrd="3" destOrd="0" presId="urn:microsoft.com/office/officeart/2005/8/layout/pyramid2"/>
    <dgm:cxn modelId="{AE84B885-BB73-48A9-921A-8D30015E437A}" type="presParOf" srcId="{165516AE-E985-4007-B81F-73C7C88F204B}" destId="{929EF9E1-6F32-49B1-AC03-C64753B28508}" srcOrd="4" destOrd="0" presId="urn:microsoft.com/office/officeart/2005/8/layout/pyramid2"/>
    <dgm:cxn modelId="{8091E142-5054-450B-BE9E-3D1910443362}" type="presParOf" srcId="{165516AE-E985-4007-B81F-73C7C88F204B}" destId="{A60DAABC-1BD9-426D-80B0-DD8C8E8E6AB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C08862-C9EE-4BD0-A93A-ED01535064D5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66C69B4-5664-4050-BF72-42B53F1EF87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3000" b="0" dirty="0" smtClean="0"/>
            <a:t>                                   </a:t>
          </a:r>
          <a:r>
            <a:rPr lang="ru-RU" sz="5400" b="0" dirty="0" smtClean="0"/>
            <a:t>Формы </a:t>
          </a:r>
          <a:endParaRPr lang="ru-RU" sz="5400" dirty="0"/>
        </a:p>
      </dgm:t>
    </dgm:pt>
    <dgm:pt modelId="{71DD8D98-4B50-4727-B06E-403A211D49D8}" type="parTrans" cxnId="{3D33FF2F-BB9A-4AA0-A8B1-4E129375FAC7}">
      <dgm:prSet/>
      <dgm:spPr/>
      <dgm:t>
        <a:bodyPr/>
        <a:lstStyle/>
        <a:p>
          <a:endParaRPr lang="ru-RU"/>
        </a:p>
      </dgm:t>
    </dgm:pt>
    <dgm:pt modelId="{380053C7-BFC8-44BF-A37A-4EBFC8492E8C}" type="sibTrans" cxnId="{3D33FF2F-BB9A-4AA0-A8B1-4E129375FAC7}">
      <dgm:prSet/>
      <dgm:spPr/>
      <dgm:t>
        <a:bodyPr/>
        <a:lstStyle/>
        <a:p>
          <a:endParaRPr lang="ru-RU"/>
        </a:p>
      </dgm:t>
    </dgm:pt>
    <dgm:pt modelId="{B99470E0-DF05-4F08-88C6-AF732F8B23C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500" b="0" dirty="0" smtClean="0"/>
            <a:t>                </a:t>
          </a:r>
          <a:r>
            <a:rPr lang="ru-RU" sz="4000" b="0" dirty="0" err="1" smtClean="0"/>
            <a:t>профориентационной</a:t>
          </a:r>
          <a:r>
            <a:rPr lang="ru-RU" sz="4000" b="0" dirty="0" smtClean="0"/>
            <a:t> работы</a:t>
          </a:r>
          <a:endParaRPr lang="ru-RU" sz="4000" b="0" dirty="0"/>
        </a:p>
      </dgm:t>
    </dgm:pt>
    <dgm:pt modelId="{546DD00C-47F8-4924-ADF9-73D4685E252E}" type="parTrans" cxnId="{E10AA5ED-516F-467D-BEA7-02DBE74BAFCD}">
      <dgm:prSet/>
      <dgm:spPr/>
      <dgm:t>
        <a:bodyPr/>
        <a:lstStyle/>
        <a:p>
          <a:endParaRPr lang="ru-RU"/>
        </a:p>
      </dgm:t>
    </dgm:pt>
    <dgm:pt modelId="{2D169D26-DC45-4F3F-83FF-CF6CFBBD00CE}" type="sibTrans" cxnId="{E10AA5ED-516F-467D-BEA7-02DBE74BAFCD}">
      <dgm:prSet/>
      <dgm:spPr/>
      <dgm:t>
        <a:bodyPr/>
        <a:lstStyle/>
        <a:p>
          <a:endParaRPr lang="ru-RU"/>
        </a:p>
      </dgm:t>
    </dgm:pt>
    <dgm:pt modelId="{623A8312-2E88-4E02-A117-E7BBE95735F4}" type="pres">
      <dgm:prSet presAssocID="{D0C08862-C9EE-4BD0-A93A-ED01535064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FE4BD3-564E-4DA0-83A1-41DDC9293E4C}" type="pres">
      <dgm:prSet presAssocID="{C66C69B4-5664-4050-BF72-42B53F1EF87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2478B-77E2-4B9F-AD63-BA3676419275}" type="pres">
      <dgm:prSet presAssocID="{380053C7-BFC8-44BF-A37A-4EBFC8492E8C}" presName="spacer" presStyleCnt="0"/>
      <dgm:spPr/>
    </dgm:pt>
    <dgm:pt modelId="{218F565C-997A-406A-88B3-101FD51CD310}" type="pres">
      <dgm:prSet presAssocID="{B99470E0-DF05-4F08-88C6-AF732F8B23C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06C3C1-96BA-4F8A-86C2-BBA827DEAB01}" type="presOf" srcId="{B99470E0-DF05-4F08-88C6-AF732F8B23C8}" destId="{218F565C-997A-406A-88B3-101FD51CD310}" srcOrd="0" destOrd="0" presId="urn:microsoft.com/office/officeart/2005/8/layout/vList2"/>
    <dgm:cxn modelId="{E10AA5ED-516F-467D-BEA7-02DBE74BAFCD}" srcId="{D0C08862-C9EE-4BD0-A93A-ED01535064D5}" destId="{B99470E0-DF05-4F08-88C6-AF732F8B23C8}" srcOrd="1" destOrd="0" parTransId="{546DD00C-47F8-4924-ADF9-73D4685E252E}" sibTransId="{2D169D26-DC45-4F3F-83FF-CF6CFBBD00CE}"/>
    <dgm:cxn modelId="{D3DA09CB-577E-4E9B-AF29-0E46F08D62D6}" type="presOf" srcId="{D0C08862-C9EE-4BD0-A93A-ED01535064D5}" destId="{623A8312-2E88-4E02-A117-E7BBE95735F4}" srcOrd="0" destOrd="0" presId="urn:microsoft.com/office/officeart/2005/8/layout/vList2"/>
    <dgm:cxn modelId="{3D33FF2F-BB9A-4AA0-A8B1-4E129375FAC7}" srcId="{D0C08862-C9EE-4BD0-A93A-ED01535064D5}" destId="{C66C69B4-5664-4050-BF72-42B53F1EF879}" srcOrd="0" destOrd="0" parTransId="{71DD8D98-4B50-4727-B06E-403A211D49D8}" sibTransId="{380053C7-BFC8-44BF-A37A-4EBFC8492E8C}"/>
    <dgm:cxn modelId="{00D13903-B03A-4D86-AB10-FECA6D68A7EB}" type="presOf" srcId="{C66C69B4-5664-4050-BF72-42B53F1EF879}" destId="{9CFE4BD3-564E-4DA0-83A1-41DDC9293E4C}" srcOrd="0" destOrd="0" presId="urn:microsoft.com/office/officeart/2005/8/layout/vList2"/>
    <dgm:cxn modelId="{E59394BE-40BC-454D-A45F-CB05565A0A9F}" type="presParOf" srcId="{623A8312-2E88-4E02-A117-E7BBE95735F4}" destId="{9CFE4BD3-564E-4DA0-83A1-41DDC9293E4C}" srcOrd="0" destOrd="0" presId="urn:microsoft.com/office/officeart/2005/8/layout/vList2"/>
    <dgm:cxn modelId="{CDFD5F47-D14C-4457-B21F-7D2E1B5A79A9}" type="presParOf" srcId="{623A8312-2E88-4E02-A117-E7BBE95735F4}" destId="{6CB2478B-77E2-4B9F-AD63-BA3676419275}" srcOrd="1" destOrd="0" presId="urn:microsoft.com/office/officeart/2005/8/layout/vList2"/>
    <dgm:cxn modelId="{E4511C3E-5100-4D0D-B37A-C572128D5664}" type="presParOf" srcId="{623A8312-2E88-4E02-A117-E7BBE95735F4}" destId="{218F565C-997A-406A-88B3-101FD51CD31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0DE8F8-D6F6-4527-9BBA-1F5EB4199A11}" type="doc">
      <dgm:prSet loTypeId="urn:microsoft.com/office/officeart/2005/8/layout/cycle6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D0344D4-8856-4173-A6F4-6BA3A9DEB5A6}">
      <dgm:prSet phldrT="[Текст]" custT="1"/>
      <dgm:spPr/>
      <dgm:t>
        <a:bodyPr/>
        <a:lstStyle/>
        <a:p>
          <a:r>
            <a:rPr lang="ru-RU" sz="2000" b="1" dirty="0" err="1" smtClean="0"/>
            <a:t>КубГМУ</a:t>
          </a:r>
          <a:endParaRPr lang="ru-RU" sz="2000" b="1" dirty="0"/>
        </a:p>
      </dgm:t>
    </dgm:pt>
    <dgm:pt modelId="{4023671E-6A3C-457E-820C-9CA2CC66F417}" type="parTrans" cxnId="{71A1F318-B321-4813-B756-F75F8DF250D2}">
      <dgm:prSet/>
      <dgm:spPr/>
      <dgm:t>
        <a:bodyPr/>
        <a:lstStyle/>
        <a:p>
          <a:endParaRPr lang="ru-RU"/>
        </a:p>
      </dgm:t>
    </dgm:pt>
    <dgm:pt modelId="{6D1AF69B-1DC5-4D0B-8535-0D029CF1810E}" type="sibTrans" cxnId="{71A1F318-B321-4813-B756-F75F8DF250D2}">
      <dgm:prSet/>
      <dgm:spPr/>
      <dgm:t>
        <a:bodyPr/>
        <a:lstStyle/>
        <a:p>
          <a:endParaRPr lang="ru-RU"/>
        </a:p>
      </dgm:t>
    </dgm:pt>
    <dgm:pt modelId="{0A5A5A02-435F-4B95-8D07-E74535423807}">
      <dgm:prSet phldrT="[Текст]" custT="1"/>
      <dgm:spPr/>
      <dgm:t>
        <a:bodyPr/>
        <a:lstStyle/>
        <a:p>
          <a:r>
            <a:rPr lang="ru-RU" sz="2400" b="1" dirty="0" smtClean="0"/>
            <a:t>КГТУ</a:t>
          </a:r>
          <a:endParaRPr lang="ru-RU" sz="2400" b="1" dirty="0"/>
        </a:p>
      </dgm:t>
    </dgm:pt>
    <dgm:pt modelId="{66D48B21-0175-40C0-AED9-433E24A0C28A}" type="parTrans" cxnId="{AB1C766B-B319-488B-9BDB-9EB3B1FFA146}">
      <dgm:prSet/>
      <dgm:spPr/>
      <dgm:t>
        <a:bodyPr/>
        <a:lstStyle/>
        <a:p>
          <a:endParaRPr lang="ru-RU"/>
        </a:p>
      </dgm:t>
    </dgm:pt>
    <dgm:pt modelId="{45623AE9-62F4-4288-B52A-FBA28B33DC28}" type="sibTrans" cxnId="{AB1C766B-B319-488B-9BDB-9EB3B1FFA146}">
      <dgm:prSet/>
      <dgm:spPr/>
      <dgm:t>
        <a:bodyPr/>
        <a:lstStyle/>
        <a:p>
          <a:endParaRPr lang="ru-RU"/>
        </a:p>
      </dgm:t>
    </dgm:pt>
    <dgm:pt modelId="{D77A30DB-A9D1-4746-B6AF-D17CEF247B28}">
      <dgm:prSet phldrT="[Текст]"/>
      <dgm:spPr/>
      <dgm:t>
        <a:bodyPr/>
        <a:lstStyle/>
        <a:p>
          <a:r>
            <a:rPr lang="ru-RU" dirty="0" err="1" smtClean="0"/>
            <a:t>КубГУ</a:t>
          </a:r>
          <a:endParaRPr lang="ru-RU" dirty="0"/>
        </a:p>
      </dgm:t>
    </dgm:pt>
    <dgm:pt modelId="{3527C4AF-9C89-43C5-8CE4-BEC0E5A2D35C}" type="parTrans" cxnId="{F4AACDBF-8259-4A97-9C2A-BA1035072F82}">
      <dgm:prSet/>
      <dgm:spPr/>
      <dgm:t>
        <a:bodyPr/>
        <a:lstStyle/>
        <a:p>
          <a:endParaRPr lang="ru-RU"/>
        </a:p>
      </dgm:t>
    </dgm:pt>
    <dgm:pt modelId="{28B0C6C2-0072-40AE-9A54-07ABF9373FC2}" type="sibTrans" cxnId="{F4AACDBF-8259-4A97-9C2A-BA1035072F82}">
      <dgm:prSet/>
      <dgm:spPr/>
      <dgm:t>
        <a:bodyPr/>
        <a:lstStyle/>
        <a:p>
          <a:endParaRPr lang="ru-RU"/>
        </a:p>
      </dgm:t>
    </dgm:pt>
    <dgm:pt modelId="{7D3B7ECC-11C7-4C63-81BF-87480A417DF0}">
      <dgm:prSet phldrT="[Текст]" custT="1"/>
      <dgm:spPr/>
      <dgm:t>
        <a:bodyPr/>
        <a:lstStyle/>
        <a:p>
          <a:r>
            <a:rPr lang="ru-RU" sz="1800" b="1" dirty="0" smtClean="0"/>
            <a:t>Школа</a:t>
          </a:r>
        </a:p>
        <a:p>
          <a:r>
            <a:rPr lang="ru-RU" sz="1800" b="1" dirty="0" smtClean="0"/>
            <a:t> « Юного физика»</a:t>
          </a:r>
          <a:endParaRPr lang="ru-RU" sz="1800" b="1" dirty="0"/>
        </a:p>
      </dgm:t>
    </dgm:pt>
    <dgm:pt modelId="{29E31DD6-6D73-42F8-8F8A-9BD89F1FFFA4}" type="parTrans" cxnId="{C6001931-0D50-4E33-BA4D-F9BE17A76973}">
      <dgm:prSet/>
      <dgm:spPr/>
      <dgm:t>
        <a:bodyPr/>
        <a:lstStyle/>
        <a:p>
          <a:endParaRPr lang="ru-RU"/>
        </a:p>
      </dgm:t>
    </dgm:pt>
    <dgm:pt modelId="{1F4D6BE3-57D1-4FAA-80F3-247FDBC7FD7A}" type="sibTrans" cxnId="{C6001931-0D50-4E33-BA4D-F9BE17A76973}">
      <dgm:prSet/>
      <dgm:spPr/>
      <dgm:t>
        <a:bodyPr/>
        <a:lstStyle/>
        <a:p>
          <a:endParaRPr lang="ru-RU"/>
        </a:p>
      </dgm:t>
    </dgm:pt>
    <dgm:pt modelId="{7880A12E-0912-4E3A-AE5F-A92435AA2DB4}">
      <dgm:prSet phldrT="[Текст]" custT="1"/>
      <dgm:spPr/>
      <dgm:t>
        <a:bodyPr/>
        <a:lstStyle/>
        <a:p>
          <a:r>
            <a:rPr lang="ru-RU" sz="1600" b="1" dirty="0" smtClean="0"/>
            <a:t>Школа «Юного математика»</a:t>
          </a:r>
          <a:endParaRPr lang="ru-RU" sz="1600" b="1" dirty="0"/>
        </a:p>
      </dgm:t>
    </dgm:pt>
    <dgm:pt modelId="{4833AA3E-1572-4FB1-AE52-0D79A1747479}" type="parTrans" cxnId="{85343303-3AFC-4A04-8B30-C68BC4DCC0F0}">
      <dgm:prSet/>
      <dgm:spPr/>
      <dgm:t>
        <a:bodyPr/>
        <a:lstStyle/>
        <a:p>
          <a:endParaRPr lang="ru-RU"/>
        </a:p>
      </dgm:t>
    </dgm:pt>
    <dgm:pt modelId="{570AB300-4B6F-41E0-BA28-CE08E61BB20E}" type="sibTrans" cxnId="{85343303-3AFC-4A04-8B30-C68BC4DCC0F0}">
      <dgm:prSet/>
      <dgm:spPr/>
      <dgm:t>
        <a:bodyPr/>
        <a:lstStyle/>
        <a:p>
          <a:endParaRPr lang="ru-RU"/>
        </a:p>
      </dgm:t>
    </dgm:pt>
    <dgm:pt modelId="{CE0046A4-C702-455B-97C9-4D03D06EB90A}" type="pres">
      <dgm:prSet presAssocID="{290DE8F8-D6F6-4527-9BBA-1F5EB4199A1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8C68DC-D163-47CC-963E-C2BDC415B14D}" type="pres">
      <dgm:prSet presAssocID="{1D0344D4-8856-4173-A6F4-6BA3A9DEB5A6}" presName="node" presStyleLbl="node1" presStyleIdx="0" presStyleCnt="5" custScaleX="119807" custRadScaleRad="109420" custRadScaleInc="-26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C7C95-F258-4985-80CE-6E35B3038E8E}" type="pres">
      <dgm:prSet presAssocID="{1D0344D4-8856-4173-A6F4-6BA3A9DEB5A6}" presName="spNode" presStyleCnt="0"/>
      <dgm:spPr/>
    </dgm:pt>
    <dgm:pt modelId="{601B4426-3A72-46F8-BE9E-2EB61C63C287}" type="pres">
      <dgm:prSet presAssocID="{6D1AF69B-1DC5-4D0B-8535-0D029CF1810E}" presName="sibTrans" presStyleLbl="sibTrans1D1" presStyleIdx="0" presStyleCnt="5"/>
      <dgm:spPr/>
      <dgm:t>
        <a:bodyPr/>
        <a:lstStyle/>
        <a:p>
          <a:endParaRPr lang="ru-RU"/>
        </a:p>
      </dgm:t>
    </dgm:pt>
    <dgm:pt modelId="{9AEDC924-5E41-477C-98A9-BFE72D724A58}" type="pres">
      <dgm:prSet presAssocID="{0A5A5A02-435F-4B95-8D07-E74535423807}" presName="node" presStyleLbl="node1" presStyleIdx="1" presStyleCnt="5" custScaleX="114461" custRadScaleRad="103728" custRadScaleInc="3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C948C-AF95-4191-A95A-2C70DB6713AA}" type="pres">
      <dgm:prSet presAssocID="{0A5A5A02-435F-4B95-8D07-E74535423807}" presName="spNode" presStyleCnt="0"/>
      <dgm:spPr/>
    </dgm:pt>
    <dgm:pt modelId="{71F77794-0F8B-4187-9F28-5CEDA3F4678F}" type="pres">
      <dgm:prSet presAssocID="{45623AE9-62F4-4288-B52A-FBA28B33DC28}" presName="sibTrans" presStyleLbl="sibTrans1D1" presStyleIdx="1" presStyleCnt="5"/>
      <dgm:spPr/>
      <dgm:t>
        <a:bodyPr/>
        <a:lstStyle/>
        <a:p>
          <a:endParaRPr lang="ru-RU"/>
        </a:p>
      </dgm:t>
    </dgm:pt>
    <dgm:pt modelId="{D92679E1-67C0-406A-B93A-8E6192C2299A}" type="pres">
      <dgm:prSet presAssocID="{D77A30DB-A9D1-4746-B6AF-D17CEF247B28}" presName="node" presStyleLbl="node1" presStyleIdx="2" presStyleCnt="5" custScaleX="140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26861-C9E0-4593-8880-A348DE0EF82A}" type="pres">
      <dgm:prSet presAssocID="{D77A30DB-A9D1-4746-B6AF-D17CEF247B28}" presName="spNode" presStyleCnt="0"/>
      <dgm:spPr/>
    </dgm:pt>
    <dgm:pt modelId="{DC6F6109-AEA0-4241-88FF-F32E509EFB3B}" type="pres">
      <dgm:prSet presAssocID="{28B0C6C2-0072-40AE-9A54-07ABF9373FC2}" presName="sibTrans" presStyleLbl="sibTrans1D1" presStyleIdx="2" presStyleCnt="5"/>
      <dgm:spPr/>
      <dgm:t>
        <a:bodyPr/>
        <a:lstStyle/>
        <a:p>
          <a:endParaRPr lang="ru-RU"/>
        </a:p>
      </dgm:t>
    </dgm:pt>
    <dgm:pt modelId="{FAB9CE18-921C-475D-AC08-275BDA6D3117}" type="pres">
      <dgm:prSet presAssocID="{7D3B7ECC-11C7-4C63-81BF-87480A417DF0}" presName="node" presStyleLbl="node1" presStyleIdx="3" presStyleCnt="5" custScaleX="152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61FA4-B845-4EC7-80AE-D05CA4EA218F}" type="pres">
      <dgm:prSet presAssocID="{7D3B7ECC-11C7-4C63-81BF-87480A417DF0}" presName="spNode" presStyleCnt="0"/>
      <dgm:spPr/>
    </dgm:pt>
    <dgm:pt modelId="{D61D28B1-4D6C-4E3D-A30D-3F2BD42D5E76}" type="pres">
      <dgm:prSet presAssocID="{1F4D6BE3-57D1-4FAA-80F3-247FDBC7FD7A}" presName="sibTrans" presStyleLbl="sibTrans1D1" presStyleIdx="3" presStyleCnt="5"/>
      <dgm:spPr/>
      <dgm:t>
        <a:bodyPr/>
        <a:lstStyle/>
        <a:p>
          <a:endParaRPr lang="ru-RU"/>
        </a:p>
      </dgm:t>
    </dgm:pt>
    <dgm:pt modelId="{B882A713-931D-42FC-A83E-7E98FD52644E}" type="pres">
      <dgm:prSet presAssocID="{7880A12E-0912-4E3A-AE5F-A92435AA2DB4}" presName="node" presStyleLbl="node1" presStyleIdx="4" presStyleCnt="5" custScaleX="123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16B57-55DF-41B3-A1A5-9FC735ED0F49}" type="pres">
      <dgm:prSet presAssocID="{7880A12E-0912-4E3A-AE5F-A92435AA2DB4}" presName="spNode" presStyleCnt="0"/>
      <dgm:spPr/>
    </dgm:pt>
    <dgm:pt modelId="{7AF5FF64-C507-4CBC-92AB-201B42748E90}" type="pres">
      <dgm:prSet presAssocID="{570AB300-4B6F-41E0-BA28-CE08E61BB20E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4FDA2C49-D300-4D7C-A9C6-A640C69F7A87}" type="presOf" srcId="{7880A12E-0912-4E3A-AE5F-A92435AA2DB4}" destId="{B882A713-931D-42FC-A83E-7E98FD52644E}" srcOrd="0" destOrd="0" presId="urn:microsoft.com/office/officeart/2005/8/layout/cycle6"/>
    <dgm:cxn modelId="{69F9736F-656E-419A-A1EF-A568F8069CD8}" type="presOf" srcId="{0A5A5A02-435F-4B95-8D07-E74535423807}" destId="{9AEDC924-5E41-477C-98A9-BFE72D724A58}" srcOrd="0" destOrd="0" presId="urn:microsoft.com/office/officeart/2005/8/layout/cycle6"/>
    <dgm:cxn modelId="{F32D3B80-9624-4B26-8B0D-A7D80A63CE93}" type="presOf" srcId="{6D1AF69B-1DC5-4D0B-8535-0D029CF1810E}" destId="{601B4426-3A72-46F8-BE9E-2EB61C63C287}" srcOrd="0" destOrd="0" presId="urn:microsoft.com/office/officeart/2005/8/layout/cycle6"/>
    <dgm:cxn modelId="{F2A8A6E3-99E6-475B-9869-AD3F53BA3497}" type="presOf" srcId="{1D0344D4-8856-4173-A6F4-6BA3A9DEB5A6}" destId="{088C68DC-D163-47CC-963E-C2BDC415B14D}" srcOrd="0" destOrd="0" presId="urn:microsoft.com/office/officeart/2005/8/layout/cycle6"/>
    <dgm:cxn modelId="{85343303-3AFC-4A04-8B30-C68BC4DCC0F0}" srcId="{290DE8F8-D6F6-4527-9BBA-1F5EB4199A11}" destId="{7880A12E-0912-4E3A-AE5F-A92435AA2DB4}" srcOrd="4" destOrd="0" parTransId="{4833AA3E-1572-4FB1-AE52-0D79A1747479}" sibTransId="{570AB300-4B6F-41E0-BA28-CE08E61BB20E}"/>
    <dgm:cxn modelId="{DB36427E-C01B-4713-94BF-47233CBA2466}" type="presOf" srcId="{1F4D6BE3-57D1-4FAA-80F3-247FDBC7FD7A}" destId="{D61D28B1-4D6C-4E3D-A30D-3F2BD42D5E76}" srcOrd="0" destOrd="0" presId="urn:microsoft.com/office/officeart/2005/8/layout/cycle6"/>
    <dgm:cxn modelId="{89A4841E-7654-412C-AFB6-E2F43A67FF4C}" type="presOf" srcId="{28B0C6C2-0072-40AE-9A54-07ABF9373FC2}" destId="{DC6F6109-AEA0-4241-88FF-F32E509EFB3B}" srcOrd="0" destOrd="0" presId="urn:microsoft.com/office/officeart/2005/8/layout/cycle6"/>
    <dgm:cxn modelId="{1B11C7F0-250F-466F-9EB2-77F3B0DCFE4B}" type="presOf" srcId="{7D3B7ECC-11C7-4C63-81BF-87480A417DF0}" destId="{FAB9CE18-921C-475D-AC08-275BDA6D3117}" srcOrd="0" destOrd="0" presId="urn:microsoft.com/office/officeart/2005/8/layout/cycle6"/>
    <dgm:cxn modelId="{AB1C766B-B319-488B-9BDB-9EB3B1FFA146}" srcId="{290DE8F8-D6F6-4527-9BBA-1F5EB4199A11}" destId="{0A5A5A02-435F-4B95-8D07-E74535423807}" srcOrd="1" destOrd="0" parTransId="{66D48B21-0175-40C0-AED9-433E24A0C28A}" sibTransId="{45623AE9-62F4-4288-B52A-FBA28B33DC28}"/>
    <dgm:cxn modelId="{F4AACDBF-8259-4A97-9C2A-BA1035072F82}" srcId="{290DE8F8-D6F6-4527-9BBA-1F5EB4199A11}" destId="{D77A30DB-A9D1-4746-B6AF-D17CEF247B28}" srcOrd="2" destOrd="0" parTransId="{3527C4AF-9C89-43C5-8CE4-BEC0E5A2D35C}" sibTransId="{28B0C6C2-0072-40AE-9A54-07ABF9373FC2}"/>
    <dgm:cxn modelId="{C6001931-0D50-4E33-BA4D-F9BE17A76973}" srcId="{290DE8F8-D6F6-4527-9BBA-1F5EB4199A11}" destId="{7D3B7ECC-11C7-4C63-81BF-87480A417DF0}" srcOrd="3" destOrd="0" parTransId="{29E31DD6-6D73-42F8-8F8A-9BD89F1FFFA4}" sibTransId="{1F4D6BE3-57D1-4FAA-80F3-247FDBC7FD7A}"/>
    <dgm:cxn modelId="{71A1F318-B321-4813-B756-F75F8DF250D2}" srcId="{290DE8F8-D6F6-4527-9BBA-1F5EB4199A11}" destId="{1D0344D4-8856-4173-A6F4-6BA3A9DEB5A6}" srcOrd="0" destOrd="0" parTransId="{4023671E-6A3C-457E-820C-9CA2CC66F417}" sibTransId="{6D1AF69B-1DC5-4D0B-8535-0D029CF1810E}"/>
    <dgm:cxn modelId="{2E91C92B-B8E3-4FE9-8570-D6101D097E09}" type="presOf" srcId="{570AB300-4B6F-41E0-BA28-CE08E61BB20E}" destId="{7AF5FF64-C507-4CBC-92AB-201B42748E90}" srcOrd="0" destOrd="0" presId="urn:microsoft.com/office/officeart/2005/8/layout/cycle6"/>
    <dgm:cxn modelId="{7A834974-525E-4916-A106-9B3A1333C640}" type="presOf" srcId="{45623AE9-62F4-4288-B52A-FBA28B33DC28}" destId="{71F77794-0F8B-4187-9F28-5CEDA3F4678F}" srcOrd="0" destOrd="0" presId="urn:microsoft.com/office/officeart/2005/8/layout/cycle6"/>
    <dgm:cxn modelId="{375B3072-5171-450C-BE65-FE33BEEE62C2}" type="presOf" srcId="{290DE8F8-D6F6-4527-9BBA-1F5EB4199A11}" destId="{CE0046A4-C702-455B-97C9-4D03D06EB90A}" srcOrd="0" destOrd="0" presId="urn:microsoft.com/office/officeart/2005/8/layout/cycle6"/>
    <dgm:cxn modelId="{F1C04FB1-54BA-4451-94A8-A6A0D17F6D59}" type="presOf" srcId="{D77A30DB-A9D1-4746-B6AF-D17CEF247B28}" destId="{D92679E1-67C0-406A-B93A-8E6192C2299A}" srcOrd="0" destOrd="0" presId="urn:microsoft.com/office/officeart/2005/8/layout/cycle6"/>
    <dgm:cxn modelId="{015A35D6-4E1D-4E4E-BE63-3A67FB89275F}" type="presParOf" srcId="{CE0046A4-C702-455B-97C9-4D03D06EB90A}" destId="{088C68DC-D163-47CC-963E-C2BDC415B14D}" srcOrd="0" destOrd="0" presId="urn:microsoft.com/office/officeart/2005/8/layout/cycle6"/>
    <dgm:cxn modelId="{A6E70CA5-66A0-43D9-9A05-EA12E5B7DE93}" type="presParOf" srcId="{CE0046A4-C702-455B-97C9-4D03D06EB90A}" destId="{07BC7C95-F258-4985-80CE-6E35B3038E8E}" srcOrd="1" destOrd="0" presId="urn:microsoft.com/office/officeart/2005/8/layout/cycle6"/>
    <dgm:cxn modelId="{85C793E3-1270-49D8-927B-7C957905048D}" type="presParOf" srcId="{CE0046A4-C702-455B-97C9-4D03D06EB90A}" destId="{601B4426-3A72-46F8-BE9E-2EB61C63C287}" srcOrd="2" destOrd="0" presId="urn:microsoft.com/office/officeart/2005/8/layout/cycle6"/>
    <dgm:cxn modelId="{CCFCC82D-AE8C-4F56-92A5-E235F570086F}" type="presParOf" srcId="{CE0046A4-C702-455B-97C9-4D03D06EB90A}" destId="{9AEDC924-5E41-477C-98A9-BFE72D724A58}" srcOrd="3" destOrd="0" presId="urn:microsoft.com/office/officeart/2005/8/layout/cycle6"/>
    <dgm:cxn modelId="{17A4D98C-9845-4D35-B3FC-C9C390886155}" type="presParOf" srcId="{CE0046A4-C702-455B-97C9-4D03D06EB90A}" destId="{FD4C948C-AF95-4191-A95A-2C70DB6713AA}" srcOrd="4" destOrd="0" presId="urn:microsoft.com/office/officeart/2005/8/layout/cycle6"/>
    <dgm:cxn modelId="{9EF8AF74-1EAC-492F-8903-F2DD95FF914D}" type="presParOf" srcId="{CE0046A4-C702-455B-97C9-4D03D06EB90A}" destId="{71F77794-0F8B-4187-9F28-5CEDA3F4678F}" srcOrd="5" destOrd="0" presId="urn:microsoft.com/office/officeart/2005/8/layout/cycle6"/>
    <dgm:cxn modelId="{BAAB5924-5A60-4639-8C25-F8A883B43709}" type="presParOf" srcId="{CE0046A4-C702-455B-97C9-4D03D06EB90A}" destId="{D92679E1-67C0-406A-B93A-8E6192C2299A}" srcOrd="6" destOrd="0" presId="urn:microsoft.com/office/officeart/2005/8/layout/cycle6"/>
    <dgm:cxn modelId="{05AD6EF6-3153-40CF-8BAE-9B8742A7A229}" type="presParOf" srcId="{CE0046A4-C702-455B-97C9-4D03D06EB90A}" destId="{B1126861-C9E0-4593-8880-A348DE0EF82A}" srcOrd="7" destOrd="0" presId="urn:microsoft.com/office/officeart/2005/8/layout/cycle6"/>
    <dgm:cxn modelId="{B9A1CF90-12BE-4A1B-BAAD-12E1D5D5FFD1}" type="presParOf" srcId="{CE0046A4-C702-455B-97C9-4D03D06EB90A}" destId="{DC6F6109-AEA0-4241-88FF-F32E509EFB3B}" srcOrd="8" destOrd="0" presId="urn:microsoft.com/office/officeart/2005/8/layout/cycle6"/>
    <dgm:cxn modelId="{E34B4F7E-10F9-4EED-A8B3-34BE6B0AC43F}" type="presParOf" srcId="{CE0046A4-C702-455B-97C9-4D03D06EB90A}" destId="{FAB9CE18-921C-475D-AC08-275BDA6D3117}" srcOrd="9" destOrd="0" presId="urn:microsoft.com/office/officeart/2005/8/layout/cycle6"/>
    <dgm:cxn modelId="{33BE67B6-4F1A-4D04-B29E-ABE33D9E9D07}" type="presParOf" srcId="{CE0046A4-C702-455B-97C9-4D03D06EB90A}" destId="{FAB61FA4-B845-4EC7-80AE-D05CA4EA218F}" srcOrd="10" destOrd="0" presId="urn:microsoft.com/office/officeart/2005/8/layout/cycle6"/>
    <dgm:cxn modelId="{76A2B7F1-42B1-48E7-B91A-CDA351A0F3AB}" type="presParOf" srcId="{CE0046A4-C702-455B-97C9-4D03D06EB90A}" destId="{D61D28B1-4D6C-4E3D-A30D-3F2BD42D5E76}" srcOrd="11" destOrd="0" presId="urn:microsoft.com/office/officeart/2005/8/layout/cycle6"/>
    <dgm:cxn modelId="{171F2995-A759-4851-9546-A691F611B5D0}" type="presParOf" srcId="{CE0046A4-C702-455B-97C9-4D03D06EB90A}" destId="{B882A713-931D-42FC-A83E-7E98FD52644E}" srcOrd="12" destOrd="0" presId="urn:microsoft.com/office/officeart/2005/8/layout/cycle6"/>
    <dgm:cxn modelId="{5F497D89-ACE0-4FE0-AE8E-AB86F1F07437}" type="presParOf" srcId="{CE0046A4-C702-455B-97C9-4D03D06EB90A}" destId="{F3916B57-55DF-41B3-A1A5-9FC735ED0F49}" srcOrd="13" destOrd="0" presId="urn:microsoft.com/office/officeart/2005/8/layout/cycle6"/>
    <dgm:cxn modelId="{E817AF8A-7C16-4348-9CAB-AE25D169B322}" type="presParOf" srcId="{CE0046A4-C702-455B-97C9-4D03D06EB90A}" destId="{7AF5FF64-C507-4CBC-92AB-201B42748E90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90DE8F8-D6F6-4527-9BBA-1F5EB4199A11}" type="doc">
      <dgm:prSet loTypeId="urn:microsoft.com/office/officeart/2005/8/layout/cycle6" loCatId="cycle" qsTypeId="urn:microsoft.com/office/officeart/2005/8/quickstyle/simple1#6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D0344D4-8856-4173-A6F4-6BA3A9DEB5A6}">
      <dgm:prSet phldrT="[Текст]" custT="1"/>
      <dgm:spPr/>
      <dgm:t>
        <a:bodyPr/>
        <a:lstStyle/>
        <a:p>
          <a:r>
            <a:rPr lang="ru-RU" sz="2400" b="1" dirty="0" err="1" smtClean="0"/>
            <a:t>КубГМУ</a:t>
          </a:r>
          <a:endParaRPr lang="ru-RU" sz="2400" b="1" dirty="0"/>
        </a:p>
      </dgm:t>
    </dgm:pt>
    <dgm:pt modelId="{4023671E-6A3C-457E-820C-9CA2CC66F417}" type="parTrans" cxnId="{71A1F318-B321-4813-B756-F75F8DF250D2}">
      <dgm:prSet/>
      <dgm:spPr/>
      <dgm:t>
        <a:bodyPr/>
        <a:lstStyle/>
        <a:p>
          <a:endParaRPr lang="ru-RU"/>
        </a:p>
      </dgm:t>
    </dgm:pt>
    <dgm:pt modelId="{6D1AF69B-1DC5-4D0B-8535-0D029CF1810E}" type="sibTrans" cxnId="{71A1F318-B321-4813-B756-F75F8DF250D2}">
      <dgm:prSet/>
      <dgm:spPr/>
      <dgm:t>
        <a:bodyPr/>
        <a:lstStyle/>
        <a:p>
          <a:endParaRPr lang="ru-RU"/>
        </a:p>
      </dgm:t>
    </dgm:pt>
    <dgm:pt modelId="{0A5A5A02-435F-4B95-8D07-E74535423807}">
      <dgm:prSet phldrT="[Текст]" custT="1"/>
      <dgm:spPr/>
      <dgm:t>
        <a:bodyPr/>
        <a:lstStyle/>
        <a:p>
          <a:r>
            <a:rPr lang="ru-RU" sz="2400" b="1" dirty="0" smtClean="0"/>
            <a:t>КГТУ</a:t>
          </a:r>
          <a:endParaRPr lang="ru-RU" sz="2400" b="1" dirty="0"/>
        </a:p>
      </dgm:t>
    </dgm:pt>
    <dgm:pt modelId="{66D48B21-0175-40C0-AED9-433E24A0C28A}" type="parTrans" cxnId="{AB1C766B-B319-488B-9BDB-9EB3B1FFA146}">
      <dgm:prSet/>
      <dgm:spPr/>
      <dgm:t>
        <a:bodyPr/>
        <a:lstStyle/>
        <a:p>
          <a:endParaRPr lang="ru-RU"/>
        </a:p>
      </dgm:t>
    </dgm:pt>
    <dgm:pt modelId="{45623AE9-62F4-4288-B52A-FBA28B33DC28}" type="sibTrans" cxnId="{AB1C766B-B319-488B-9BDB-9EB3B1FFA146}">
      <dgm:prSet/>
      <dgm:spPr/>
      <dgm:t>
        <a:bodyPr/>
        <a:lstStyle/>
        <a:p>
          <a:endParaRPr lang="ru-RU"/>
        </a:p>
      </dgm:t>
    </dgm:pt>
    <dgm:pt modelId="{D77A30DB-A9D1-4746-B6AF-D17CEF247B28}">
      <dgm:prSet phldrT="[Текст]" custT="1"/>
      <dgm:spPr/>
      <dgm:t>
        <a:bodyPr/>
        <a:lstStyle/>
        <a:p>
          <a:r>
            <a:rPr lang="ru-RU" sz="2400" b="1" dirty="0" err="1" smtClean="0"/>
            <a:t>КубГУ</a:t>
          </a:r>
          <a:endParaRPr lang="ru-RU" sz="2400" b="1" dirty="0"/>
        </a:p>
      </dgm:t>
    </dgm:pt>
    <dgm:pt modelId="{3527C4AF-9C89-43C5-8CE4-BEC0E5A2D35C}" type="parTrans" cxnId="{F4AACDBF-8259-4A97-9C2A-BA1035072F82}">
      <dgm:prSet/>
      <dgm:spPr/>
      <dgm:t>
        <a:bodyPr/>
        <a:lstStyle/>
        <a:p>
          <a:endParaRPr lang="ru-RU"/>
        </a:p>
      </dgm:t>
    </dgm:pt>
    <dgm:pt modelId="{28B0C6C2-0072-40AE-9A54-07ABF9373FC2}" type="sibTrans" cxnId="{F4AACDBF-8259-4A97-9C2A-BA1035072F82}">
      <dgm:prSet/>
      <dgm:spPr/>
      <dgm:t>
        <a:bodyPr/>
        <a:lstStyle/>
        <a:p>
          <a:endParaRPr lang="ru-RU"/>
        </a:p>
      </dgm:t>
    </dgm:pt>
    <dgm:pt modelId="{7D3B7ECC-11C7-4C63-81BF-87480A417DF0}">
      <dgm:prSet phldrT="[Текст]" custT="1"/>
      <dgm:spPr/>
      <dgm:t>
        <a:bodyPr/>
        <a:lstStyle/>
        <a:p>
          <a:r>
            <a:rPr lang="ru-RU" sz="1800" b="1" dirty="0" smtClean="0"/>
            <a:t>Школа</a:t>
          </a:r>
        </a:p>
        <a:p>
          <a:r>
            <a:rPr lang="ru-RU" sz="1800" b="1" dirty="0" smtClean="0"/>
            <a:t> «Юных химиков»</a:t>
          </a:r>
          <a:endParaRPr lang="ru-RU" sz="1800" b="1" dirty="0"/>
        </a:p>
      </dgm:t>
    </dgm:pt>
    <dgm:pt modelId="{29E31DD6-6D73-42F8-8F8A-9BD89F1FFFA4}" type="parTrans" cxnId="{C6001931-0D50-4E33-BA4D-F9BE17A76973}">
      <dgm:prSet/>
      <dgm:spPr/>
      <dgm:t>
        <a:bodyPr/>
        <a:lstStyle/>
        <a:p>
          <a:endParaRPr lang="ru-RU"/>
        </a:p>
      </dgm:t>
    </dgm:pt>
    <dgm:pt modelId="{1F4D6BE3-57D1-4FAA-80F3-247FDBC7FD7A}" type="sibTrans" cxnId="{C6001931-0D50-4E33-BA4D-F9BE17A76973}">
      <dgm:prSet/>
      <dgm:spPr/>
      <dgm:t>
        <a:bodyPr/>
        <a:lstStyle/>
        <a:p>
          <a:endParaRPr lang="ru-RU"/>
        </a:p>
      </dgm:t>
    </dgm:pt>
    <dgm:pt modelId="{7880A12E-0912-4E3A-AE5F-A92435AA2DB4}">
      <dgm:prSet phldrT="[Текст]" custT="1"/>
      <dgm:spPr/>
      <dgm:t>
        <a:bodyPr/>
        <a:lstStyle/>
        <a:p>
          <a:r>
            <a:rPr lang="ru-RU" sz="1600" b="1" dirty="0" smtClean="0"/>
            <a:t>«Юный математик»</a:t>
          </a:r>
          <a:endParaRPr lang="ru-RU" sz="1600" b="1" dirty="0"/>
        </a:p>
      </dgm:t>
    </dgm:pt>
    <dgm:pt modelId="{4833AA3E-1572-4FB1-AE52-0D79A1747479}" type="parTrans" cxnId="{85343303-3AFC-4A04-8B30-C68BC4DCC0F0}">
      <dgm:prSet/>
      <dgm:spPr/>
      <dgm:t>
        <a:bodyPr/>
        <a:lstStyle/>
        <a:p>
          <a:endParaRPr lang="ru-RU"/>
        </a:p>
      </dgm:t>
    </dgm:pt>
    <dgm:pt modelId="{570AB300-4B6F-41E0-BA28-CE08E61BB20E}" type="sibTrans" cxnId="{85343303-3AFC-4A04-8B30-C68BC4DCC0F0}">
      <dgm:prSet/>
      <dgm:spPr/>
      <dgm:t>
        <a:bodyPr/>
        <a:lstStyle/>
        <a:p>
          <a:endParaRPr lang="ru-RU"/>
        </a:p>
      </dgm:t>
    </dgm:pt>
    <dgm:pt modelId="{5CFEB3E7-C8C7-4694-B97A-E5652BB2EF38}">
      <dgm:prSet phldrT="[Текст]"/>
      <dgm:spPr/>
      <dgm:t>
        <a:bodyPr/>
        <a:lstStyle/>
        <a:p>
          <a:r>
            <a:rPr lang="ru-RU" b="1" dirty="0" smtClean="0"/>
            <a:t>Школа</a:t>
          </a:r>
        </a:p>
        <a:p>
          <a:r>
            <a:rPr lang="ru-RU" b="1" dirty="0" smtClean="0"/>
            <a:t> « Юного физика»</a:t>
          </a:r>
          <a:endParaRPr lang="ru-RU" b="1" dirty="0"/>
        </a:p>
      </dgm:t>
    </dgm:pt>
    <dgm:pt modelId="{532DF5F9-B5AD-4E04-ABB8-39C574559E5E}" type="parTrans" cxnId="{02ABDD7B-8EFA-4881-9749-065E04DC72A9}">
      <dgm:prSet/>
      <dgm:spPr/>
      <dgm:t>
        <a:bodyPr/>
        <a:lstStyle/>
        <a:p>
          <a:endParaRPr lang="ru-RU"/>
        </a:p>
      </dgm:t>
    </dgm:pt>
    <dgm:pt modelId="{7AB062B4-8D2B-47A9-BA4B-D2915863EBE0}" type="sibTrans" cxnId="{02ABDD7B-8EFA-4881-9749-065E04DC72A9}">
      <dgm:prSet/>
      <dgm:spPr/>
      <dgm:t>
        <a:bodyPr/>
        <a:lstStyle/>
        <a:p>
          <a:endParaRPr lang="ru-RU"/>
        </a:p>
      </dgm:t>
    </dgm:pt>
    <dgm:pt modelId="{CE0046A4-C702-455B-97C9-4D03D06EB90A}" type="pres">
      <dgm:prSet presAssocID="{290DE8F8-D6F6-4527-9BBA-1F5EB4199A1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8C68DC-D163-47CC-963E-C2BDC415B14D}" type="pres">
      <dgm:prSet presAssocID="{1D0344D4-8856-4173-A6F4-6BA3A9DEB5A6}" presName="node" presStyleLbl="node1" presStyleIdx="0" presStyleCnt="6" custScaleX="119807" custRadScaleRad="109420" custRadScaleInc="-263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C7C95-F258-4985-80CE-6E35B3038E8E}" type="pres">
      <dgm:prSet presAssocID="{1D0344D4-8856-4173-A6F4-6BA3A9DEB5A6}" presName="spNode" presStyleCnt="0"/>
      <dgm:spPr/>
    </dgm:pt>
    <dgm:pt modelId="{601B4426-3A72-46F8-BE9E-2EB61C63C287}" type="pres">
      <dgm:prSet presAssocID="{6D1AF69B-1DC5-4D0B-8535-0D029CF1810E}" presName="sibTrans" presStyleLbl="sibTrans1D1" presStyleIdx="0" presStyleCnt="6"/>
      <dgm:spPr/>
      <dgm:t>
        <a:bodyPr/>
        <a:lstStyle/>
        <a:p>
          <a:endParaRPr lang="ru-RU"/>
        </a:p>
      </dgm:t>
    </dgm:pt>
    <dgm:pt modelId="{9AEDC924-5E41-477C-98A9-BFE72D724A58}" type="pres">
      <dgm:prSet presAssocID="{0A5A5A02-435F-4B95-8D07-E74535423807}" presName="node" presStyleLbl="node1" presStyleIdx="1" presStyleCnt="6" custScaleX="114461" custRadScaleRad="103728" custRadScaleInc="3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C948C-AF95-4191-A95A-2C70DB6713AA}" type="pres">
      <dgm:prSet presAssocID="{0A5A5A02-435F-4B95-8D07-E74535423807}" presName="spNode" presStyleCnt="0"/>
      <dgm:spPr/>
    </dgm:pt>
    <dgm:pt modelId="{71F77794-0F8B-4187-9F28-5CEDA3F4678F}" type="pres">
      <dgm:prSet presAssocID="{45623AE9-62F4-4288-B52A-FBA28B33DC28}" presName="sibTrans" presStyleLbl="sibTrans1D1" presStyleIdx="1" presStyleCnt="6"/>
      <dgm:spPr/>
      <dgm:t>
        <a:bodyPr/>
        <a:lstStyle/>
        <a:p>
          <a:endParaRPr lang="ru-RU"/>
        </a:p>
      </dgm:t>
    </dgm:pt>
    <dgm:pt modelId="{D92679E1-67C0-406A-B93A-8E6192C2299A}" type="pres">
      <dgm:prSet presAssocID="{D77A30DB-A9D1-4746-B6AF-D17CEF247B28}" presName="node" presStyleLbl="node1" presStyleIdx="2" presStyleCnt="6" custScaleX="140315" custRadScaleRad="127562" custRadScaleInc="23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26861-C9E0-4593-8880-A348DE0EF82A}" type="pres">
      <dgm:prSet presAssocID="{D77A30DB-A9D1-4746-B6AF-D17CEF247B28}" presName="spNode" presStyleCnt="0"/>
      <dgm:spPr/>
    </dgm:pt>
    <dgm:pt modelId="{DC6F6109-AEA0-4241-88FF-F32E509EFB3B}" type="pres">
      <dgm:prSet presAssocID="{28B0C6C2-0072-40AE-9A54-07ABF9373FC2}" presName="sibTrans" presStyleLbl="sibTrans1D1" presStyleIdx="2" presStyleCnt="6"/>
      <dgm:spPr/>
      <dgm:t>
        <a:bodyPr/>
        <a:lstStyle/>
        <a:p>
          <a:endParaRPr lang="ru-RU"/>
        </a:p>
      </dgm:t>
    </dgm:pt>
    <dgm:pt modelId="{FAB9CE18-921C-475D-AC08-275BDA6D3117}" type="pres">
      <dgm:prSet presAssocID="{7D3B7ECC-11C7-4C63-81BF-87480A417DF0}" presName="node" presStyleLbl="node1" presStyleIdx="3" presStyleCnt="6" custScaleX="152200" custScaleY="1332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61FA4-B845-4EC7-80AE-D05CA4EA218F}" type="pres">
      <dgm:prSet presAssocID="{7D3B7ECC-11C7-4C63-81BF-87480A417DF0}" presName="spNode" presStyleCnt="0"/>
      <dgm:spPr/>
    </dgm:pt>
    <dgm:pt modelId="{D61D28B1-4D6C-4E3D-A30D-3F2BD42D5E76}" type="pres">
      <dgm:prSet presAssocID="{1F4D6BE3-57D1-4FAA-80F3-247FDBC7FD7A}" presName="sibTrans" presStyleLbl="sibTrans1D1" presStyleIdx="3" presStyleCnt="6"/>
      <dgm:spPr/>
      <dgm:t>
        <a:bodyPr/>
        <a:lstStyle/>
        <a:p>
          <a:endParaRPr lang="ru-RU"/>
        </a:p>
      </dgm:t>
    </dgm:pt>
    <dgm:pt modelId="{B882A713-931D-42FC-A83E-7E98FD52644E}" type="pres">
      <dgm:prSet presAssocID="{7880A12E-0912-4E3A-AE5F-A92435AA2DB4}" presName="node" presStyleLbl="node1" presStyleIdx="4" presStyleCnt="6" custScaleX="123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16B57-55DF-41B3-A1A5-9FC735ED0F49}" type="pres">
      <dgm:prSet presAssocID="{7880A12E-0912-4E3A-AE5F-A92435AA2DB4}" presName="spNode" presStyleCnt="0"/>
      <dgm:spPr/>
    </dgm:pt>
    <dgm:pt modelId="{7AF5FF64-C507-4CBC-92AB-201B42748E90}" type="pres">
      <dgm:prSet presAssocID="{570AB300-4B6F-41E0-BA28-CE08E61BB20E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EB56DD0-B6DC-4F03-9A26-F419DF8D26B0}" type="pres">
      <dgm:prSet presAssocID="{5CFEB3E7-C8C7-4694-B97A-E5652BB2EF38}" presName="node" presStyleLbl="node1" presStyleIdx="5" presStyleCnt="6" custScaleX="152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A7FD1B-EF57-4C79-9D6C-41F16F67513E}" type="pres">
      <dgm:prSet presAssocID="{5CFEB3E7-C8C7-4694-B97A-E5652BB2EF38}" presName="spNode" presStyleCnt="0"/>
      <dgm:spPr/>
    </dgm:pt>
    <dgm:pt modelId="{78CBDBBF-C536-4233-9277-F24E3E379C44}" type="pres">
      <dgm:prSet presAssocID="{7AB062B4-8D2B-47A9-BA4B-D2915863EBE0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AED2FAF3-4425-4523-A716-45849DB21EC7}" type="presOf" srcId="{5CFEB3E7-C8C7-4694-B97A-E5652BB2EF38}" destId="{0EB56DD0-B6DC-4F03-9A26-F419DF8D26B0}" srcOrd="0" destOrd="0" presId="urn:microsoft.com/office/officeart/2005/8/layout/cycle6"/>
    <dgm:cxn modelId="{03F1F774-AB93-4175-8C49-D9627118C762}" type="presOf" srcId="{7D3B7ECC-11C7-4C63-81BF-87480A417DF0}" destId="{FAB9CE18-921C-475D-AC08-275BDA6D3117}" srcOrd="0" destOrd="0" presId="urn:microsoft.com/office/officeart/2005/8/layout/cycle6"/>
    <dgm:cxn modelId="{E83D9E32-EC88-4A08-94BE-33ED5C4CF503}" type="presOf" srcId="{570AB300-4B6F-41E0-BA28-CE08E61BB20E}" destId="{7AF5FF64-C507-4CBC-92AB-201B42748E90}" srcOrd="0" destOrd="0" presId="urn:microsoft.com/office/officeart/2005/8/layout/cycle6"/>
    <dgm:cxn modelId="{707293BA-E854-4C1A-A38B-88C627ACE7FD}" type="presOf" srcId="{D77A30DB-A9D1-4746-B6AF-D17CEF247B28}" destId="{D92679E1-67C0-406A-B93A-8E6192C2299A}" srcOrd="0" destOrd="0" presId="urn:microsoft.com/office/officeart/2005/8/layout/cycle6"/>
    <dgm:cxn modelId="{85343303-3AFC-4A04-8B30-C68BC4DCC0F0}" srcId="{290DE8F8-D6F6-4527-9BBA-1F5EB4199A11}" destId="{7880A12E-0912-4E3A-AE5F-A92435AA2DB4}" srcOrd="4" destOrd="0" parTransId="{4833AA3E-1572-4FB1-AE52-0D79A1747479}" sibTransId="{570AB300-4B6F-41E0-BA28-CE08E61BB20E}"/>
    <dgm:cxn modelId="{8142522A-F55E-4B23-AD1F-C482309D38E0}" type="presOf" srcId="{7880A12E-0912-4E3A-AE5F-A92435AA2DB4}" destId="{B882A713-931D-42FC-A83E-7E98FD52644E}" srcOrd="0" destOrd="0" presId="urn:microsoft.com/office/officeart/2005/8/layout/cycle6"/>
    <dgm:cxn modelId="{1A343046-2684-49C5-ADA0-252D45F07FBC}" type="presOf" srcId="{1D0344D4-8856-4173-A6F4-6BA3A9DEB5A6}" destId="{088C68DC-D163-47CC-963E-C2BDC415B14D}" srcOrd="0" destOrd="0" presId="urn:microsoft.com/office/officeart/2005/8/layout/cycle6"/>
    <dgm:cxn modelId="{AB1C766B-B319-488B-9BDB-9EB3B1FFA146}" srcId="{290DE8F8-D6F6-4527-9BBA-1F5EB4199A11}" destId="{0A5A5A02-435F-4B95-8D07-E74535423807}" srcOrd="1" destOrd="0" parTransId="{66D48B21-0175-40C0-AED9-433E24A0C28A}" sibTransId="{45623AE9-62F4-4288-B52A-FBA28B33DC28}"/>
    <dgm:cxn modelId="{F4AACDBF-8259-4A97-9C2A-BA1035072F82}" srcId="{290DE8F8-D6F6-4527-9BBA-1F5EB4199A11}" destId="{D77A30DB-A9D1-4746-B6AF-D17CEF247B28}" srcOrd="2" destOrd="0" parTransId="{3527C4AF-9C89-43C5-8CE4-BEC0E5A2D35C}" sibTransId="{28B0C6C2-0072-40AE-9A54-07ABF9373FC2}"/>
    <dgm:cxn modelId="{92FB6A8F-B4C4-4488-BB93-31343274C875}" type="presOf" srcId="{7AB062B4-8D2B-47A9-BA4B-D2915863EBE0}" destId="{78CBDBBF-C536-4233-9277-F24E3E379C44}" srcOrd="0" destOrd="0" presId="urn:microsoft.com/office/officeart/2005/8/layout/cycle6"/>
    <dgm:cxn modelId="{C6001931-0D50-4E33-BA4D-F9BE17A76973}" srcId="{290DE8F8-D6F6-4527-9BBA-1F5EB4199A11}" destId="{7D3B7ECC-11C7-4C63-81BF-87480A417DF0}" srcOrd="3" destOrd="0" parTransId="{29E31DD6-6D73-42F8-8F8A-9BD89F1FFFA4}" sibTransId="{1F4D6BE3-57D1-4FAA-80F3-247FDBC7FD7A}"/>
    <dgm:cxn modelId="{4E9D295B-B4B5-40DB-B9E6-91687A446FF1}" type="presOf" srcId="{0A5A5A02-435F-4B95-8D07-E74535423807}" destId="{9AEDC924-5E41-477C-98A9-BFE72D724A58}" srcOrd="0" destOrd="0" presId="urn:microsoft.com/office/officeart/2005/8/layout/cycle6"/>
    <dgm:cxn modelId="{BFAE3D9D-A635-4701-B03B-09AE263B2243}" type="presOf" srcId="{28B0C6C2-0072-40AE-9A54-07ABF9373FC2}" destId="{DC6F6109-AEA0-4241-88FF-F32E509EFB3B}" srcOrd="0" destOrd="0" presId="urn:microsoft.com/office/officeart/2005/8/layout/cycle6"/>
    <dgm:cxn modelId="{71A1F318-B321-4813-B756-F75F8DF250D2}" srcId="{290DE8F8-D6F6-4527-9BBA-1F5EB4199A11}" destId="{1D0344D4-8856-4173-A6F4-6BA3A9DEB5A6}" srcOrd="0" destOrd="0" parTransId="{4023671E-6A3C-457E-820C-9CA2CC66F417}" sibTransId="{6D1AF69B-1DC5-4D0B-8535-0D029CF1810E}"/>
    <dgm:cxn modelId="{4A0E9AF8-A056-4B0F-B66F-63B4FE68FBC5}" type="presOf" srcId="{290DE8F8-D6F6-4527-9BBA-1F5EB4199A11}" destId="{CE0046A4-C702-455B-97C9-4D03D06EB90A}" srcOrd="0" destOrd="0" presId="urn:microsoft.com/office/officeart/2005/8/layout/cycle6"/>
    <dgm:cxn modelId="{23F38E98-E14F-4B21-8994-872837E9A90A}" type="presOf" srcId="{45623AE9-62F4-4288-B52A-FBA28B33DC28}" destId="{71F77794-0F8B-4187-9F28-5CEDA3F4678F}" srcOrd="0" destOrd="0" presId="urn:microsoft.com/office/officeart/2005/8/layout/cycle6"/>
    <dgm:cxn modelId="{B240CC63-8EEA-450F-8CC0-8A64566F72E8}" type="presOf" srcId="{1F4D6BE3-57D1-4FAA-80F3-247FDBC7FD7A}" destId="{D61D28B1-4D6C-4E3D-A30D-3F2BD42D5E76}" srcOrd="0" destOrd="0" presId="urn:microsoft.com/office/officeart/2005/8/layout/cycle6"/>
    <dgm:cxn modelId="{02ABDD7B-8EFA-4881-9749-065E04DC72A9}" srcId="{290DE8F8-D6F6-4527-9BBA-1F5EB4199A11}" destId="{5CFEB3E7-C8C7-4694-B97A-E5652BB2EF38}" srcOrd="5" destOrd="0" parTransId="{532DF5F9-B5AD-4E04-ABB8-39C574559E5E}" sibTransId="{7AB062B4-8D2B-47A9-BA4B-D2915863EBE0}"/>
    <dgm:cxn modelId="{1AE372D5-9E3D-4125-99DC-1D60DBC2684A}" type="presOf" srcId="{6D1AF69B-1DC5-4D0B-8535-0D029CF1810E}" destId="{601B4426-3A72-46F8-BE9E-2EB61C63C287}" srcOrd="0" destOrd="0" presId="urn:microsoft.com/office/officeart/2005/8/layout/cycle6"/>
    <dgm:cxn modelId="{4B905E31-C20C-445E-AA51-E0329C313964}" type="presParOf" srcId="{CE0046A4-C702-455B-97C9-4D03D06EB90A}" destId="{088C68DC-D163-47CC-963E-C2BDC415B14D}" srcOrd="0" destOrd="0" presId="urn:microsoft.com/office/officeart/2005/8/layout/cycle6"/>
    <dgm:cxn modelId="{7463F958-A16F-4520-A4E9-CD84E9A76FD3}" type="presParOf" srcId="{CE0046A4-C702-455B-97C9-4D03D06EB90A}" destId="{07BC7C95-F258-4985-80CE-6E35B3038E8E}" srcOrd="1" destOrd="0" presId="urn:microsoft.com/office/officeart/2005/8/layout/cycle6"/>
    <dgm:cxn modelId="{B2E2DAF1-1900-4B85-B19B-6685DC89A220}" type="presParOf" srcId="{CE0046A4-C702-455B-97C9-4D03D06EB90A}" destId="{601B4426-3A72-46F8-BE9E-2EB61C63C287}" srcOrd="2" destOrd="0" presId="urn:microsoft.com/office/officeart/2005/8/layout/cycle6"/>
    <dgm:cxn modelId="{61E65724-B18F-4F24-AB91-AE6EF7C968C7}" type="presParOf" srcId="{CE0046A4-C702-455B-97C9-4D03D06EB90A}" destId="{9AEDC924-5E41-477C-98A9-BFE72D724A58}" srcOrd="3" destOrd="0" presId="urn:microsoft.com/office/officeart/2005/8/layout/cycle6"/>
    <dgm:cxn modelId="{7EEB6D32-0373-481E-8890-84D2227FA16A}" type="presParOf" srcId="{CE0046A4-C702-455B-97C9-4D03D06EB90A}" destId="{FD4C948C-AF95-4191-A95A-2C70DB6713AA}" srcOrd="4" destOrd="0" presId="urn:microsoft.com/office/officeart/2005/8/layout/cycle6"/>
    <dgm:cxn modelId="{0FF88A16-1147-41FD-AC2E-17C3C6404CF1}" type="presParOf" srcId="{CE0046A4-C702-455B-97C9-4D03D06EB90A}" destId="{71F77794-0F8B-4187-9F28-5CEDA3F4678F}" srcOrd="5" destOrd="0" presId="urn:microsoft.com/office/officeart/2005/8/layout/cycle6"/>
    <dgm:cxn modelId="{B8A1D622-3FF5-4AC5-9355-71893DEE5C6F}" type="presParOf" srcId="{CE0046A4-C702-455B-97C9-4D03D06EB90A}" destId="{D92679E1-67C0-406A-B93A-8E6192C2299A}" srcOrd="6" destOrd="0" presId="urn:microsoft.com/office/officeart/2005/8/layout/cycle6"/>
    <dgm:cxn modelId="{D96A9BC5-E8ED-49C2-B382-D96754519470}" type="presParOf" srcId="{CE0046A4-C702-455B-97C9-4D03D06EB90A}" destId="{B1126861-C9E0-4593-8880-A348DE0EF82A}" srcOrd="7" destOrd="0" presId="urn:microsoft.com/office/officeart/2005/8/layout/cycle6"/>
    <dgm:cxn modelId="{0D386686-FAC8-49D8-8089-C573CF6DEFF2}" type="presParOf" srcId="{CE0046A4-C702-455B-97C9-4D03D06EB90A}" destId="{DC6F6109-AEA0-4241-88FF-F32E509EFB3B}" srcOrd="8" destOrd="0" presId="urn:microsoft.com/office/officeart/2005/8/layout/cycle6"/>
    <dgm:cxn modelId="{DBC271F7-CD7C-4A09-8D9D-CAC49D6B43D6}" type="presParOf" srcId="{CE0046A4-C702-455B-97C9-4D03D06EB90A}" destId="{FAB9CE18-921C-475D-AC08-275BDA6D3117}" srcOrd="9" destOrd="0" presId="urn:microsoft.com/office/officeart/2005/8/layout/cycle6"/>
    <dgm:cxn modelId="{C3EE5CDA-102F-4671-AF6D-33584945A63F}" type="presParOf" srcId="{CE0046A4-C702-455B-97C9-4D03D06EB90A}" destId="{FAB61FA4-B845-4EC7-80AE-D05CA4EA218F}" srcOrd="10" destOrd="0" presId="urn:microsoft.com/office/officeart/2005/8/layout/cycle6"/>
    <dgm:cxn modelId="{11C5B07E-844E-48F8-8E16-E46FCD5F6232}" type="presParOf" srcId="{CE0046A4-C702-455B-97C9-4D03D06EB90A}" destId="{D61D28B1-4D6C-4E3D-A30D-3F2BD42D5E76}" srcOrd="11" destOrd="0" presId="urn:microsoft.com/office/officeart/2005/8/layout/cycle6"/>
    <dgm:cxn modelId="{42BF7DBC-911F-4CCB-94F2-F07E0F27FAF8}" type="presParOf" srcId="{CE0046A4-C702-455B-97C9-4D03D06EB90A}" destId="{B882A713-931D-42FC-A83E-7E98FD52644E}" srcOrd="12" destOrd="0" presId="urn:microsoft.com/office/officeart/2005/8/layout/cycle6"/>
    <dgm:cxn modelId="{C19CDEDB-AD8F-4710-8648-2121941CE092}" type="presParOf" srcId="{CE0046A4-C702-455B-97C9-4D03D06EB90A}" destId="{F3916B57-55DF-41B3-A1A5-9FC735ED0F49}" srcOrd="13" destOrd="0" presId="urn:microsoft.com/office/officeart/2005/8/layout/cycle6"/>
    <dgm:cxn modelId="{6BBE35F2-8B8B-49A6-A8B7-818A733B63DF}" type="presParOf" srcId="{CE0046A4-C702-455B-97C9-4D03D06EB90A}" destId="{7AF5FF64-C507-4CBC-92AB-201B42748E90}" srcOrd="14" destOrd="0" presId="urn:microsoft.com/office/officeart/2005/8/layout/cycle6"/>
    <dgm:cxn modelId="{E3F988F9-7CB3-4584-8FDE-E3B996D44B0A}" type="presParOf" srcId="{CE0046A4-C702-455B-97C9-4D03D06EB90A}" destId="{0EB56DD0-B6DC-4F03-9A26-F419DF8D26B0}" srcOrd="15" destOrd="0" presId="urn:microsoft.com/office/officeart/2005/8/layout/cycle6"/>
    <dgm:cxn modelId="{FCFF8F2B-94C8-42D4-93A9-2F693DF70025}" type="presParOf" srcId="{CE0046A4-C702-455B-97C9-4D03D06EB90A}" destId="{7BA7FD1B-EF57-4C79-9D6C-41F16F67513E}" srcOrd="16" destOrd="0" presId="urn:microsoft.com/office/officeart/2005/8/layout/cycle6"/>
    <dgm:cxn modelId="{2C7FDB7C-5473-4D8D-9389-FFD3151BB30C}" type="presParOf" srcId="{CE0046A4-C702-455B-97C9-4D03D06EB90A}" destId="{78CBDBBF-C536-4233-9277-F24E3E379C44}" srcOrd="17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B4905D-451D-4687-B93E-46F77497BE5C}" type="doc">
      <dgm:prSet loTypeId="urn:microsoft.com/office/officeart/2005/8/layout/hierarchy4" loCatId="list" qsTypeId="urn:microsoft.com/office/officeart/2005/8/quickstyle/3d7" qsCatId="3D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A63F959C-8CDF-443D-9D27-6BA6800362A2}">
      <dgm:prSet phldrT="[Текст]"/>
      <dgm:spPr/>
      <dgm:t>
        <a:bodyPr/>
        <a:lstStyle/>
        <a:p>
          <a:r>
            <a:rPr lang="ru-RU" dirty="0" smtClean="0"/>
            <a:t>Для учащихся</a:t>
          </a:r>
          <a:endParaRPr lang="ru-RU" dirty="0"/>
        </a:p>
      </dgm:t>
    </dgm:pt>
    <dgm:pt modelId="{6E5D8699-7DDD-4C0B-8ABE-CEA8CEFD4B37}" type="parTrans" cxnId="{0B58C051-F2D1-4DA7-A58E-BDB16039ABE4}">
      <dgm:prSet/>
      <dgm:spPr/>
      <dgm:t>
        <a:bodyPr/>
        <a:lstStyle/>
        <a:p>
          <a:endParaRPr lang="ru-RU"/>
        </a:p>
      </dgm:t>
    </dgm:pt>
    <dgm:pt modelId="{AA4F345A-6047-4B51-A60A-54FA210BE1B9}" type="sibTrans" cxnId="{0B58C051-F2D1-4DA7-A58E-BDB16039ABE4}">
      <dgm:prSet/>
      <dgm:spPr/>
      <dgm:t>
        <a:bodyPr/>
        <a:lstStyle/>
        <a:p>
          <a:endParaRPr lang="ru-RU"/>
        </a:p>
      </dgm:t>
    </dgm:pt>
    <dgm:pt modelId="{AA109174-D745-43E6-91B2-09E27C95E015}">
      <dgm:prSet phldrT="[Текст]"/>
      <dgm:spPr/>
      <dgm:t>
        <a:bodyPr/>
        <a:lstStyle/>
        <a:p>
          <a:r>
            <a:rPr lang="ru-RU" dirty="0" smtClean="0"/>
            <a:t>Высокое качество учебных умений</a:t>
          </a:r>
          <a:endParaRPr lang="ru-RU" dirty="0"/>
        </a:p>
      </dgm:t>
    </dgm:pt>
    <dgm:pt modelId="{CDD722FF-F272-4C94-9B4E-9A03499ED82F}" type="parTrans" cxnId="{70F04DE8-67E5-4493-BB47-7004C4E6300D}">
      <dgm:prSet/>
      <dgm:spPr/>
      <dgm:t>
        <a:bodyPr/>
        <a:lstStyle/>
        <a:p>
          <a:endParaRPr lang="ru-RU"/>
        </a:p>
      </dgm:t>
    </dgm:pt>
    <dgm:pt modelId="{AA062937-8AAD-4942-B0B8-2505F1C03FB0}" type="sibTrans" cxnId="{70F04DE8-67E5-4493-BB47-7004C4E6300D}">
      <dgm:prSet/>
      <dgm:spPr/>
      <dgm:t>
        <a:bodyPr/>
        <a:lstStyle/>
        <a:p>
          <a:endParaRPr lang="ru-RU"/>
        </a:p>
      </dgm:t>
    </dgm:pt>
    <dgm:pt modelId="{086E1C23-5D88-4ECC-A636-3AF8C96A381B}">
      <dgm:prSet phldrT="[Текст]"/>
      <dgm:spPr/>
      <dgm:t>
        <a:bodyPr/>
        <a:lstStyle/>
        <a:p>
          <a:r>
            <a:rPr lang="ru-RU" dirty="0" smtClean="0"/>
            <a:t>Развитие самостоятельности</a:t>
          </a:r>
          <a:endParaRPr lang="ru-RU" dirty="0"/>
        </a:p>
      </dgm:t>
    </dgm:pt>
    <dgm:pt modelId="{DF4E23EB-F56F-4EAC-A04F-5337344B8519}" type="parTrans" cxnId="{AD38EDB8-8A35-408C-8559-10B351C2A2A7}">
      <dgm:prSet/>
      <dgm:spPr/>
      <dgm:t>
        <a:bodyPr/>
        <a:lstStyle/>
        <a:p>
          <a:endParaRPr lang="ru-RU"/>
        </a:p>
      </dgm:t>
    </dgm:pt>
    <dgm:pt modelId="{93587881-1BBC-4A46-8D5E-8B584E57CC76}" type="sibTrans" cxnId="{AD38EDB8-8A35-408C-8559-10B351C2A2A7}">
      <dgm:prSet/>
      <dgm:spPr/>
      <dgm:t>
        <a:bodyPr/>
        <a:lstStyle/>
        <a:p>
          <a:endParaRPr lang="ru-RU"/>
        </a:p>
      </dgm:t>
    </dgm:pt>
    <dgm:pt modelId="{4B083484-937D-4EC6-97AA-EEC913526838}">
      <dgm:prSet phldrT="[Текст]"/>
      <dgm:spPr/>
      <dgm:t>
        <a:bodyPr/>
        <a:lstStyle/>
        <a:p>
          <a:r>
            <a:rPr lang="ru-RU" dirty="0" smtClean="0"/>
            <a:t>Достижения в олимпиадах</a:t>
          </a:r>
          <a:endParaRPr lang="ru-RU" dirty="0"/>
        </a:p>
      </dgm:t>
    </dgm:pt>
    <dgm:pt modelId="{5F1F97E6-CAF0-461C-98A4-B7494653F236}" type="parTrans" cxnId="{8D9187FD-3585-48B3-9AAA-87876EF78CFE}">
      <dgm:prSet/>
      <dgm:spPr/>
      <dgm:t>
        <a:bodyPr/>
        <a:lstStyle/>
        <a:p>
          <a:endParaRPr lang="ru-RU"/>
        </a:p>
      </dgm:t>
    </dgm:pt>
    <dgm:pt modelId="{596828BA-4B99-44CA-91BB-E279FFF7F54B}" type="sibTrans" cxnId="{8D9187FD-3585-48B3-9AAA-87876EF78CFE}">
      <dgm:prSet/>
      <dgm:spPr/>
      <dgm:t>
        <a:bodyPr/>
        <a:lstStyle/>
        <a:p>
          <a:endParaRPr lang="ru-RU"/>
        </a:p>
      </dgm:t>
    </dgm:pt>
    <dgm:pt modelId="{8A3EC522-8276-4B2C-96CF-46FD480CEF07}">
      <dgm:prSet phldrT="[Текст]"/>
      <dgm:spPr/>
      <dgm:t>
        <a:bodyPr/>
        <a:lstStyle/>
        <a:p>
          <a:r>
            <a:rPr lang="ru-RU" dirty="0" smtClean="0"/>
            <a:t>Поступление в ВУЗ</a:t>
          </a:r>
          <a:endParaRPr lang="ru-RU" dirty="0"/>
        </a:p>
      </dgm:t>
    </dgm:pt>
    <dgm:pt modelId="{377FA189-886A-4991-83A5-AC52EF2A08AB}" type="parTrans" cxnId="{333866D9-FDFB-4887-B4C9-9C1D4249C700}">
      <dgm:prSet/>
      <dgm:spPr/>
      <dgm:t>
        <a:bodyPr/>
        <a:lstStyle/>
        <a:p>
          <a:endParaRPr lang="ru-RU"/>
        </a:p>
      </dgm:t>
    </dgm:pt>
    <dgm:pt modelId="{369CB8CD-B324-46FB-898C-78767725330E}" type="sibTrans" cxnId="{333866D9-FDFB-4887-B4C9-9C1D4249C700}">
      <dgm:prSet/>
      <dgm:spPr/>
      <dgm:t>
        <a:bodyPr/>
        <a:lstStyle/>
        <a:p>
          <a:endParaRPr lang="ru-RU"/>
        </a:p>
      </dgm:t>
    </dgm:pt>
    <dgm:pt modelId="{7B87968D-9B3A-4D35-A36B-7BBFC8C70F3D}">
      <dgm:prSet phldrT="[Текст]"/>
      <dgm:spPr/>
      <dgm:t>
        <a:bodyPr/>
        <a:lstStyle/>
        <a:p>
          <a:r>
            <a:rPr lang="ru-RU" dirty="0" smtClean="0"/>
            <a:t>Умение вести диалог, презентовать результаты работы</a:t>
          </a:r>
          <a:endParaRPr lang="ru-RU" dirty="0"/>
        </a:p>
      </dgm:t>
    </dgm:pt>
    <dgm:pt modelId="{ED9A3B78-F54B-4CCE-88E1-4CF9C7E5C5F3}" type="parTrans" cxnId="{56A17BE9-3F13-48DA-B974-A8BA405D94D3}">
      <dgm:prSet/>
      <dgm:spPr/>
      <dgm:t>
        <a:bodyPr/>
        <a:lstStyle/>
        <a:p>
          <a:endParaRPr lang="ru-RU"/>
        </a:p>
      </dgm:t>
    </dgm:pt>
    <dgm:pt modelId="{BC9988E5-A508-47F8-A65C-A654C32B4589}" type="sibTrans" cxnId="{56A17BE9-3F13-48DA-B974-A8BA405D94D3}">
      <dgm:prSet/>
      <dgm:spPr/>
      <dgm:t>
        <a:bodyPr/>
        <a:lstStyle/>
        <a:p>
          <a:endParaRPr lang="ru-RU"/>
        </a:p>
      </dgm:t>
    </dgm:pt>
    <dgm:pt modelId="{DFE16FF1-F2F9-46FC-9B64-D46A64CB2D4E}" type="pres">
      <dgm:prSet presAssocID="{3CB4905D-451D-4687-B93E-46F77497BE5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D947C3-C8A0-46EF-84E8-7C61223FF928}" type="pres">
      <dgm:prSet presAssocID="{A63F959C-8CDF-443D-9D27-6BA6800362A2}" presName="vertOne" presStyleCnt="0"/>
      <dgm:spPr/>
    </dgm:pt>
    <dgm:pt modelId="{3FF32039-67D6-4EAC-95E3-A9A92642F0E5}" type="pres">
      <dgm:prSet presAssocID="{A63F959C-8CDF-443D-9D27-6BA6800362A2}" presName="txOne" presStyleLbl="node0" presStyleIdx="0" presStyleCnt="1" custScaleY="44955" custLinFactNeighborX="-11" custLinFactNeighborY="-19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C1C4D8-CDA2-443B-8169-409B011270F3}" type="pres">
      <dgm:prSet presAssocID="{A63F959C-8CDF-443D-9D27-6BA6800362A2}" presName="parTransOne" presStyleCnt="0"/>
      <dgm:spPr/>
    </dgm:pt>
    <dgm:pt modelId="{5B69898D-F64B-4E69-9B3F-646516F61B7E}" type="pres">
      <dgm:prSet presAssocID="{A63F959C-8CDF-443D-9D27-6BA6800362A2}" presName="horzOne" presStyleCnt="0"/>
      <dgm:spPr/>
    </dgm:pt>
    <dgm:pt modelId="{3A76CCF7-4460-44C0-BD65-F6B0297E35E8}" type="pres">
      <dgm:prSet presAssocID="{AA109174-D745-43E6-91B2-09E27C95E015}" presName="vertTwo" presStyleCnt="0"/>
      <dgm:spPr/>
    </dgm:pt>
    <dgm:pt modelId="{09609D14-2CFF-4804-AE0A-F18C4793AE96}" type="pres">
      <dgm:prSet presAssocID="{AA109174-D745-43E6-91B2-09E27C95E01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2F8D4C-52E2-4F99-890A-DCA44ED0545E}" type="pres">
      <dgm:prSet presAssocID="{AA109174-D745-43E6-91B2-09E27C95E015}" presName="parTransTwo" presStyleCnt="0"/>
      <dgm:spPr/>
    </dgm:pt>
    <dgm:pt modelId="{D3B649E6-8912-4BBE-8EF6-ACA90EDFC1EA}" type="pres">
      <dgm:prSet presAssocID="{AA109174-D745-43E6-91B2-09E27C95E015}" presName="horzTwo" presStyleCnt="0"/>
      <dgm:spPr/>
    </dgm:pt>
    <dgm:pt modelId="{11A126F9-AFE3-4115-9134-905721853521}" type="pres">
      <dgm:prSet presAssocID="{086E1C23-5D88-4ECC-A636-3AF8C96A381B}" presName="vertThree" presStyleCnt="0"/>
      <dgm:spPr/>
    </dgm:pt>
    <dgm:pt modelId="{E2414A97-2C7A-4EC7-A691-64BE66433248}" type="pres">
      <dgm:prSet presAssocID="{086E1C23-5D88-4ECC-A636-3AF8C96A381B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5C939-8E99-4199-B8B6-ED058C470CE7}" type="pres">
      <dgm:prSet presAssocID="{086E1C23-5D88-4ECC-A636-3AF8C96A381B}" presName="horzThree" presStyleCnt="0"/>
      <dgm:spPr/>
    </dgm:pt>
    <dgm:pt modelId="{B36A1630-95F2-4BE2-80B3-5028F6C74E36}" type="pres">
      <dgm:prSet presAssocID="{93587881-1BBC-4A46-8D5E-8B584E57CC76}" presName="sibSpaceThree" presStyleCnt="0"/>
      <dgm:spPr/>
    </dgm:pt>
    <dgm:pt modelId="{0BE3DC79-410B-43C2-8ED6-C723E4BD5145}" type="pres">
      <dgm:prSet presAssocID="{4B083484-937D-4EC6-97AA-EEC913526838}" presName="vertThree" presStyleCnt="0"/>
      <dgm:spPr/>
    </dgm:pt>
    <dgm:pt modelId="{7AE2A770-7C00-40C4-B3D6-EEAD88688240}" type="pres">
      <dgm:prSet presAssocID="{4B083484-937D-4EC6-97AA-EEC91352683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43A331-ECA3-45D6-9630-52EE5B6A5A3E}" type="pres">
      <dgm:prSet presAssocID="{4B083484-937D-4EC6-97AA-EEC913526838}" presName="horzThree" presStyleCnt="0"/>
      <dgm:spPr/>
    </dgm:pt>
    <dgm:pt modelId="{5183F1F4-282B-44D4-B6BD-9837A5CAFBD5}" type="pres">
      <dgm:prSet presAssocID="{AA062937-8AAD-4942-B0B8-2505F1C03FB0}" presName="sibSpaceTwo" presStyleCnt="0"/>
      <dgm:spPr/>
    </dgm:pt>
    <dgm:pt modelId="{E54A0D14-140E-48EB-8C80-A9303C1C4377}" type="pres">
      <dgm:prSet presAssocID="{8A3EC522-8276-4B2C-96CF-46FD480CEF07}" presName="vertTwo" presStyleCnt="0"/>
      <dgm:spPr/>
    </dgm:pt>
    <dgm:pt modelId="{3BCF7873-7052-49B7-B934-C039AE4312E4}" type="pres">
      <dgm:prSet presAssocID="{8A3EC522-8276-4B2C-96CF-46FD480CEF07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FD5E7F-5067-4D4D-B67C-0264C74B5CF0}" type="pres">
      <dgm:prSet presAssocID="{8A3EC522-8276-4B2C-96CF-46FD480CEF07}" presName="parTransTwo" presStyleCnt="0"/>
      <dgm:spPr/>
    </dgm:pt>
    <dgm:pt modelId="{EA0E4B7B-E111-4748-94E8-69A871E5C1D7}" type="pres">
      <dgm:prSet presAssocID="{8A3EC522-8276-4B2C-96CF-46FD480CEF07}" presName="horzTwo" presStyleCnt="0"/>
      <dgm:spPr/>
    </dgm:pt>
    <dgm:pt modelId="{03F5FB01-8E33-4E47-A497-E3789D4B9B3B}" type="pres">
      <dgm:prSet presAssocID="{7B87968D-9B3A-4D35-A36B-7BBFC8C70F3D}" presName="vertThree" presStyleCnt="0"/>
      <dgm:spPr/>
    </dgm:pt>
    <dgm:pt modelId="{DA6E95B1-11BB-41C2-880D-29F4F9A4C244}" type="pres">
      <dgm:prSet presAssocID="{7B87968D-9B3A-4D35-A36B-7BBFC8C70F3D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5B9907-CBA3-4481-AB59-3B5CF32E38C9}" type="pres">
      <dgm:prSet presAssocID="{7B87968D-9B3A-4D35-A36B-7BBFC8C70F3D}" presName="horzThree" presStyleCnt="0"/>
      <dgm:spPr/>
    </dgm:pt>
  </dgm:ptLst>
  <dgm:cxnLst>
    <dgm:cxn modelId="{AC6F598F-8036-4F08-AE1A-79DD6A8D99AE}" type="presOf" srcId="{4B083484-937D-4EC6-97AA-EEC913526838}" destId="{7AE2A770-7C00-40C4-B3D6-EEAD88688240}" srcOrd="0" destOrd="0" presId="urn:microsoft.com/office/officeart/2005/8/layout/hierarchy4"/>
    <dgm:cxn modelId="{7D3EBF3C-CBC6-4F7E-A6B8-2224EE385680}" type="presOf" srcId="{086E1C23-5D88-4ECC-A636-3AF8C96A381B}" destId="{E2414A97-2C7A-4EC7-A691-64BE66433248}" srcOrd="0" destOrd="0" presId="urn:microsoft.com/office/officeart/2005/8/layout/hierarchy4"/>
    <dgm:cxn modelId="{17522E4E-CF89-4B5E-BF2D-EF7B77ED9F43}" type="presOf" srcId="{8A3EC522-8276-4B2C-96CF-46FD480CEF07}" destId="{3BCF7873-7052-49B7-B934-C039AE4312E4}" srcOrd="0" destOrd="0" presId="urn:microsoft.com/office/officeart/2005/8/layout/hierarchy4"/>
    <dgm:cxn modelId="{2516760A-6793-43C5-BDBD-268A14BE06BD}" type="presOf" srcId="{A63F959C-8CDF-443D-9D27-6BA6800362A2}" destId="{3FF32039-67D6-4EAC-95E3-A9A92642F0E5}" srcOrd="0" destOrd="0" presId="urn:microsoft.com/office/officeart/2005/8/layout/hierarchy4"/>
    <dgm:cxn modelId="{AD38EDB8-8A35-408C-8559-10B351C2A2A7}" srcId="{AA109174-D745-43E6-91B2-09E27C95E015}" destId="{086E1C23-5D88-4ECC-A636-3AF8C96A381B}" srcOrd="0" destOrd="0" parTransId="{DF4E23EB-F56F-4EAC-A04F-5337344B8519}" sibTransId="{93587881-1BBC-4A46-8D5E-8B584E57CC76}"/>
    <dgm:cxn modelId="{6B9C0928-613E-4393-9379-28B77C1D430B}" type="presOf" srcId="{AA109174-D745-43E6-91B2-09E27C95E015}" destId="{09609D14-2CFF-4804-AE0A-F18C4793AE96}" srcOrd="0" destOrd="0" presId="urn:microsoft.com/office/officeart/2005/8/layout/hierarchy4"/>
    <dgm:cxn modelId="{70F04DE8-67E5-4493-BB47-7004C4E6300D}" srcId="{A63F959C-8CDF-443D-9D27-6BA6800362A2}" destId="{AA109174-D745-43E6-91B2-09E27C95E015}" srcOrd="0" destOrd="0" parTransId="{CDD722FF-F272-4C94-9B4E-9A03499ED82F}" sibTransId="{AA062937-8AAD-4942-B0B8-2505F1C03FB0}"/>
    <dgm:cxn modelId="{6E2557AA-A139-4A08-A9B7-04D9602A22A6}" type="presOf" srcId="{7B87968D-9B3A-4D35-A36B-7BBFC8C70F3D}" destId="{DA6E95B1-11BB-41C2-880D-29F4F9A4C244}" srcOrd="0" destOrd="0" presId="urn:microsoft.com/office/officeart/2005/8/layout/hierarchy4"/>
    <dgm:cxn modelId="{5236AA8A-1E07-4B7A-8E85-07EED4C5F911}" type="presOf" srcId="{3CB4905D-451D-4687-B93E-46F77497BE5C}" destId="{DFE16FF1-F2F9-46FC-9B64-D46A64CB2D4E}" srcOrd="0" destOrd="0" presId="urn:microsoft.com/office/officeart/2005/8/layout/hierarchy4"/>
    <dgm:cxn modelId="{333866D9-FDFB-4887-B4C9-9C1D4249C700}" srcId="{A63F959C-8CDF-443D-9D27-6BA6800362A2}" destId="{8A3EC522-8276-4B2C-96CF-46FD480CEF07}" srcOrd="1" destOrd="0" parTransId="{377FA189-886A-4991-83A5-AC52EF2A08AB}" sibTransId="{369CB8CD-B324-46FB-898C-78767725330E}"/>
    <dgm:cxn modelId="{0B58C051-F2D1-4DA7-A58E-BDB16039ABE4}" srcId="{3CB4905D-451D-4687-B93E-46F77497BE5C}" destId="{A63F959C-8CDF-443D-9D27-6BA6800362A2}" srcOrd="0" destOrd="0" parTransId="{6E5D8699-7DDD-4C0B-8ABE-CEA8CEFD4B37}" sibTransId="{AA4F345A-6047-4B51-A60A-54FA210BE1B9}"/>
    <dgm:cxn modelId="{8D9187FD-3585-48B3-9AAA-87876EF78CFE}" srcId="{AA109174-D745-43E6-91B2-09E27C95E015}" destId="{4B083484-937D-4EC6-97AA-EEC913526838}" srcOrd="1" destOrd="0" parTransId="{5F1F97E6-CAF0-461C-98A4-B7494653F236}" sibTransId="{596828BA-4B99-44CA-91BB-E279FFF7F54B}"/>
    <dgm:cxn modelId="{56A17BE9-3F13-48DA-B974-A8BA405D94D3}" srcId="{8A3EC522-8276-4B2C-96CF-46FD480CEF07}" destId="{7B87968D-9B3A-4D35-A36B-7BBFC8C70F3D}" srcOrd="0" destOrd="0" parTransId="{ED9A3B78-F54B-4CCE-88E1-4CF9C7E5C5F3}" sibTransId="{BC9988E5-A508-47F8-A65C-A654C32B4589}"/>
    <dgm:cxn modelId="{394C3F5A-01CA-4FE4-A87A-35AB9F9DC5C4}" type="presParOf" srcId="{DFE16FF1-F2F9-46FC-9B64-D46A64CB2D4E}" destId="{30D947C3-C8A0-46EF-84E8-7C61223FF928}" srcOrd="0" destOrd="0" presId="urn:microsoft.com/office/officeart/2005/8/layout/hierarchy4"/>
    <dgm:cxn modelId="{3FCAF2FE-A381-49DA-A942-7AAA42E0ACA1}" type="presParOf" srcId="{30D947C3-C8A0-46EF-84E8-7C61223FF928}" destId="{3FF32039-67D6-4EAC-95E3-A9A92642F0E5}" srcOrd="0" destOrd="0" presId="urn:microsoft.com/office/officeart/2005/8/layout/hierarchy4"/>
    <dgm:cxn modelId="{CE97F08D-7FEC-4903-9F3F-30E386A4F2AA}" type="presParOf" srcId="{30D947C3-C8A0-46EF-84E8-7C61223FF928}" destId="{70C1C4D8-CDA2-443B-8169-409B011270F3}" srcOrd="1" destOrd="0" presId="urn:microsoft.com/office/officeart/2005/8/layout/hierarchy4"/>
    <dgm:cxn modelId="{B9D755E7-ECD8-4786-9F26-9B65248BFE22}" type="presParOf" srcId="{30D947C3-C8A0-46EF-84E8-7C61223FF928}" destId="{5B69898D-F64B-4E69-9B3F-646516F61B7E}" srcOrd="2" destOrd="0" presId="urn:microsoft.com/office/officeart/2005/8/layout/hierarchy4"/>
    <dgm:cxn modelId="{FB63DAC4-2A3F-41E0-8BCC-B4E978E305F4}" type="presParOf" srcId="{5B69898D-F64B-4E69-9B3F-646516F61B7E}" destId="{3A76CCF7-4460-44C0-BD65-F6B0297E35E8}" srcOrd="0" destOrd="0" presId="urn:microsoft.com/office/officeart/2005/8/layout/hierarchy4"/>
    <dgm:cxn modelId="{7070B9AF-187C-48BE-9112-90C2614B9117}" type="presParOf" srcId="{3A76CCF7-4460-44C0-BD65-F6B0297E35E8}" destId="{09609D14-2CFF-4804-AE0A-F18C4793AE96}" srcOrd="0" destOrd="0" presId="urn:microsoft.com/office/officeart/2005/8/layout/hierarchy4"/>
    <dgm:cxn modelId="{94E57AF6-0625-40DA-A59C-FDA0739F88D9}" type="presParOf" srcId="{3A76CCF7-4460-44C0-BD65-F6B0297E35E8}" destId="{BB2F8D4C-52E2-4F99-890A-DCA44ED0545E}" srcOrd="1" destOrd="0" presId="urn:microsoft.com/office/officeart/2005/8/layout/hierarchy4"/>
    <dgm:cxn modelId="{624837CA-A942-491C-95AF-9B0148F8B943}" type="presParOf" srcId="{3A76CCF7-4460-44C0-BD65-F6B0297E35E8}" destId="{D3B649E6-8912-4BBE-8EF6-ACA90EDFC1EA}" srcOrd="2" destOrd="0" presId="urn:microsoft.com/office/officeart/2005/8/layout/hierarchy4"/>
    <dgm:cxn modelId="{A7E435F0-59A9-480D-BDD8-812BF5201227}" type="presParOf" srcId="{D3B649E6-8912-4BBE-8EF6-ACA90EDFC1EA}" destId="{11A126F9-AFE3-4115-9134-905721853521}" srcOrd="0" destOrd="0" presId="urn:microsoft.com/office/officeart/2005/8/layout/hierarchy4"/>
    <dgm:cxn modelId="{630EB940-5082-4BE5-BD71-CE6DE72BB5D1}" type="presParOf" srcId="{11A126F9-AFE3-4115-9134-905721853521}" destId="{E2414A97-2C7A-4EC7-A691-64BE66433248}" srcOrd="0" destOrd="0" presId="urn:microsoft.com/office/officeart/2005/8/layout/hierarchy4"/>
    <dgm:cxn modelId="{733C8231-7CB8-4304-BD0E-2E252444E071}" type="presParOf" srcId="{11A126F9-AFE3-4115-9134-905721853521}" destId="{E315C939-8E99-4199-B8B6-ED058C470CE7}" srcOrd="1" destOrd="0" presId="urn:microsoft.com/office/officeart/2005/8/layout/hierarchy4"/>
    <dgm:cxn modelId="{B0C0C948-0B94-4422-9DB9-159C7E8DD8BB}" type="presParOf" srcId="{D3B649E6-8912-4BBE-8EF6-ACA90EDFC1EA}" destId="{B36A1630-95F2-4BE2-80B3-5028F6C74E36}" srcOrd="1" destOrd="0" presId="urn:microsoft.com/office/officeart/2005/8/layout/hierarchy4"/>
    <dgm:cxn modelId="{E3AA48E8-2B18-4796-8781-6D9A5CABCF77}" type="presParOf" srcId="{D3B649E6-8912-4BBE-8EF6-ACA90EDFC1EA}" destId="{0BE3DC79-410B-43C2-8ED6-C723E4BD5145}" srcOrd="2" destOrd="0" presId="urn:microsoft.com/office/officeart/2005/8/layout/hierarchy4"/>
    <dgm:cxn modelId="{4C60C1F6-0928-400A-86BC-BDCE623CBFDD}" type="presParOf" srcId="{0BE3DC79-410B-43C2-8ED6-C723E4BD5145}" destId="{7AE2A770-7C00-40C4-B3D6-EEAD88688240}" srcOrd="0" destOrd="0" presId="urn:microsoft.com/office/officeart/2005/8/layout/hierarchy4"/>
    <dgm:cxn modelId="{47040E88-FAA2-44FC-8DB4-BFAE2933D282}" type="presParOf" srcId="{0BE3DC79-410B-43C2-8ED6-C723E4BD5145}" destId="{8C43A331-ECA3-45D6-9630-52EE5B6A5A3E}" srcOrd="1" destOrd="0" presId="urn:microsoft.com/office/officeart/2005/8/layout/hierarchy4"/>
    <dgm:cxn modelId="{BB5E42F2-3AD4-4C81-92C7-51C12D89E7B5}" type="presParOf" srcId="{5B69898D-F64B-4E69-9B3F-646516F61B7E}" destId="{5183F1F4-282B-44D4-B6BD-9837A5CAFBD5}" srcOrd="1" destOrd="0" presId="urn:microsoft.com/office/officeart/2005/8/layout/hierarchy4"/>
    <dgm:cxn modelId="{9EB7C6A7-E97E-4793-BA2A-8CD705A77D9D}" type="presParOf" srcId="{5B69898D-F64B-4E69-9B3F-646516F61B7E}" destId="{E54A0D14-140E-48EB-8C80-A9303C1C4377}" srcOrd="2" destOrd="0" presId="urn:microsoft.com/office/officeart/2005/8/layout/hierarchy4"/>
    <dgm:cxn modelId="{EB7783C9-B92E-42E1-83BB-98D1D1F5A01C}" type="presParOf" srcId="{E54A0D14-140E-48EB-8C80-A9303C1C4377}" destId="{3BCF7873-7052-49B7-B934-C039AE4312E4}" srcOrd="0" destOrd="0" presId="urn:microsoft.com/office/officeart/2005/8/layout/hierarchy4"/>
    <dgm:cxn modelId="{19750899-E6D0-4F6D-81F8-5EC9AC1A812F}" type="presParOf" srcId="{E54A0D14-140E-48EB-8C80-A9303C1C4377}" destId="{85FD5E7F-5067-4D4D-B67C-0264C74B5CF0}" srcOrd="1" destOrd="0" presId="urn:microsoft.com/office/officeart/2005/8/layout/hierarchy4"/>
    <dgm:cxn modelId="{3BE5922D-FF9C-42D0-815B-3962EE8C0843}" type="presParOf" srcId="{E54A0D14-140E-48EB-8C80-A9303C1C4377}" destId="{EA0E4B7B-E111-4748-94E8-69A871E5C1D7}" srcOrd="2" destOrd="0" presId="urn:microsoft.com/office/officeart/2005/8/layout/hierarchy4"/>
    <dgm:cxn modelId="{DAA43E6E-0B2E-4DF0-88D5-1ECA91D6B1A7}" type="presParOf" srcId="{EA0E4B7B-E111-4748-94E8-69A871E5C1D7}" destId="{03F5FB01-8E33-4E47-A497-E3789D4B9B3B}" srcOrd="0" destOrd="0" presId="urn:microsoft.com/office/officeart/2005/8/layout/hierarchy4"/>
    <dgm:cxn modelId="{D600B1E5-8919-4A8E-B017-60F683881AB3}" type="presParOf" srcId="{03F5FB01-8E33-4E47-A497-E3789D4B9B3B}" destId="{DA6E95B1-11BB-41C2-880D-29F4F9A4C244}" srcOrd="0" destOrd="0" presId="urn:microsoft.com/office/officeart/2005/8/layout/hierarchy4"/>
    <dgm:cxn modelId="{F494E627-47AE-4381-B4FE-ECD1B075456D}" type="presParOf" srcId="{03F5FB01-8E33-4E47-A497-E3789D4B9B3B}" destId="{415B9907-CBA3-4481-AB59-3B5CF32E38C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B4905D-451D-4687-B93E-46F77497BE5C}" type="doc">
      <dgm:prSet loTypeId="urn:microsoft.com/office/officeart/2005/8/layout/hierarchy4" loCatId="list" qsTypeId="urn:microsoft.com/office/officeart/2005/8/quickstyle/3d5" qsCatId="3D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A63F959C-8CDF-443D-9D27-6BA6800362A2}">
      <dgm:prSet phldrT="[Текст]"/>
      <dgm:spPr/>
      <dgm:t>
        <a:bodyPr/>
        <a:lstStyle/>
        <a:p>
          <a:r>
            <a:rPr lang="ru-RU" dirty="0" smtClean="0"/>
            <a:t>Для родителей</a:t>
          </a:r>
          <a:endParaRPr lang="ru-RU" dirty="0"/>
        </a:p>
      </dgm:t>
    </dgm:pt>
    <dgm:pt modelId="{6E5D8699-7DDD-4C0B-8ABE-CEA8CEFD4B37}" type="parTrans" cxnId="{0B58C051-F2D1-4DA7-A58E-BDB16039ABE4}">
      <dgm:prSet/>
      <dgm:spPr/>
      <dgm:t>
        <a:bodyPr/>
        <a:lstStyle/>
        <a:p>
          <a:endParaRPr lang="ru-RU"/>
        </a:p>
      </dgm:t>
    </dgm:pt>
    <dgm:pt modelId="{AA4F345A-6047-4B51-A60A-54FA210BE1B9}" type="sibTrans" cxnId="{0B58C051-F2D1-4DA7-A58E-BDB16039ABE4}">
      <dgm:prSet/>
      <dgm:spPr/>
      <dgm:t>
        <a:bodyPr/>
        <a:lstStyle/>
        <a:p>
          <a:endParaRPr lang="ru-RU"/>
        </a:p>
      </dgm:t>
    </dgm:pt>
    <dgm:pt modelId="{AA109174-D745-43E6-91B2-09E27C95E015}">
      <dgm:prSet phldrT="[Текст]"/>
      <dgm:spPr/>
      <dgm:t>
        <a:bodyPr/>
        <a:lstStyle/>
        <a:p>
          <a:r>
            <a:rPr lang="ru-RU" dirty="0" smtClean="0"/>
            <a:t>Эффективное включение ребенка в школьную жизнь</a:t>
          </a:r>
          <a:endParaRPr lang="ru-RU" dirty="0"/>
        </a:p>
      </dgm:t>
    </dgm:pt>
    <dgm:pt modelId="{CDD722FF-F272-4C94-9B4E-9A03499ED82F}" type="parTrans" cxnId="{70F04DE8-67E5-4493-BB47-7004C4E6300D}">
      <dgm:prSet/>
      <dgm:spPr/>
      <dgm:t>
        <a:bodyPr/>
        <a:lstStyle/>
        <a:p>
          <a:endParaRPr lang="ru-RU"/>
        </a:p>
      </dgm:t>
    </dgm:pt>
    <dgm:pt modelId="{AA062937-8AAD-4942-B0B8-2505F1C03FB0}" type="sibTrans" cxnId="{70F04DE8-67E5-4493-BB47-7004C4E6300D}">
      <dgm:prSet/>
      <dgm:spPr/>
      <dgm:t>
        <a:bodyPr/>
        <a:lstStyle/>
        <a:p>
          <a:endParaRPr lang="ru-RU"/>
        </a:p>
      </dgm:t>
    </dgm:pt>
    <dgm:pt modelId="{086E1C23-5D88-4ECC-A636-3AF8C96A381B}">
      <dgm:prSet phldrT="[Текст]"/>
      <dgm:spPr/>
      <dgm:t>
        <a:bodyPr/>
        <a:lstStyle/>
        <a:p>
          <a:r>
            <a:rPr lang="ru-RU" dirty="0" smtClean="0"/>
            <a:t>Снижение тревоги за будущее своего ребенка</a:t>
          </a:r>
          <a:endParaRPr lang="ru-RU" dirty="0"/>
        </a:p>
      </dgm:t>
    </dgm:pt>
    <dgm:pt modelId="{DF4E23EB-F56F-4EAC-A04F-5337344B8519}" type="parTrans" cxnId="{AD38EDB8-8A35-408C-8559-10B351C2A2A7}">
      <dgm:prSet/>
      <dgm:spPr/>
      <dgm:t>
        <a:bodyPr/>
        <a:lstStyle/>
        <a:p>
          <a:endParaRPr lang="ru-RU"/>
        </a:p>
      </dgm:t>
    </dgm:pt>
    <dgm:pt modelId="{93587881-1BBC-4A46-8D5E-8B584E57CC76}" type="sibTrans" cxnId="{AD38EDB8-8A35-408C-8559-10B351C2A2A7}">
      <dgm:prSet/>
      <dgm:spPr/>
      <dgm:t>
        <a:bodyPr/>
        <a:lstStyle/>
        <a:p>
          <a:endParaRPr lang="ru-RU"/>
        </a:p>
      </dgm:t>
    </dgm:pt>
    <dgm:pt modelId="{4B083484-937D-4EC6-97AA-EEC913526838}">
      <dgm:prSet phldrT="[Текст]"/>
      <dgm:spPr/>
      <dgm:t>
        <a:bodyPr/>
        <a:lstStyle/>
        <a:p>
          <a:r>
            <a:rPr lang="ru-RU" dirty="0" smtClean="0"/>
            <a:t>Укрепление общности семьи</a:t>
          </a:r>
          <a:endParaRPr lang="ru-RU" dirty="0"/>
        </a:p>
      </dgm:t>
    </dgm:pt>
    <dgm:pt modelId="{5F1F97E6-CAF0-461C-98A4-B7494653F236}" type="parTrans" cxnId="{8D9187FD-3585-48B3-9AAA-87876EF78CFE}">
      <dgm:prSet/>
      <dgm:spPr/>
      <dgm:t>
        <a:bodyPr/>
        <a:lstStyle/>
        <a:p>
          <a:endParaRPr lang="ru-RU"/>
        </a:p>
      </dgm:t>
    </dgm:pt>
    <dgm:pt modelId="{596828BA-4B99-44CA-91BB-E279FFF7F54B}" type="sibTrans" cxnId="{8D9187FD-3585-48B3-9AAA-87876EF78CFE}">
      <dgm:prSet/>
      <dgm:spPr/>
      <dgm:t>
        <a:bodyPr/>
        <a:lstStyle/>
        <a:p>
          <a:endParaRPr lang="ru-RU"/>
        </a:p>
      </dgm:t>
    </dgm:pt>
    <dgm:pt modelId="{8A3EC522-8276-4B2C-96CF-46FD480CEF07}">
      <dgm:prSet phldrT="[Текст]"/>
      <dgm:spPr/>
      <dgm:t>
        <a:bodyPr/>
        <a:lstStyle/>
        <a:p>
          <a:r>
            <a:rPr lang="ru-RU" dirty="0" smtClean="0"/>
            <a:t>Возможность открытого конструктивного диалога администрацией лицея и </a:t>
          </a:r>
          <a:r>
            <a:rPr lang="ru-RU" dirty="0" err="1" smtClean="0"/>
            <a:t>пед</a:t>
          </a:r>
          <a:r>
            <a:rPr lang="ru-RU" dirty="0" smtClean="0"/>
            <a:t>. коллективом</a:t>
          </a:r>
          <a:endParaRPr lang="ru-RU" dirty="0"/>
        </a:p>
      </dgm:t>
    </dgm:pt>
    <dgm:pt modelId="{377FA189-886A-4991-83A5-AC52EF2A08AB}" type="parTrans" cxnId="{333866D9-FDFB-4887-B4C9-9C1D4249C700}">
      <dgm:prSet/>
      <dgm:spPr/>
      <dgm:t>
        <a:bodyPr/>
        <a:lstStyle/>
        <a:p>
          <a:endParaRPr lang="ru-RU"/>
        </a:p>
      </dgm:t>
    </dgm:pt>
    <dgm:pt modelId="{369CB8CD-B324-46FB-898C-78767725330E}" type="sibTrans" cxnId="{333866D9-FDFB-4887-B4C9-9C1D4249C700}">
      <dgm:prSet/>
      <dgm:spPr/>
      <dgm:t>
        <a:bodyPr/>
        <a:lstStyle/>
        <a:p>
          <a:endParaRPr lang="ru-RU"/>
        </a:p>
      </dgm:t>
    </dgm:pt>
    <dgm:pt modelId="{7B87968D-9B3A-4D35-A36B-7BBFC8C70F3D}">
      <dgm:prSet phldrT="[Текст]"/>
      <dgm:spPr/>
      <dgm:t>
        <a:bodyPr/>
        <a:lstStyle/>
        <a:p>
          <a:r>
            <a:rPr lang="ru-RU" dirty="0" smtClean="0"/>
            <a:t>Развитие родительской компетенции через совместный анализ взросления ребенка</a:t>
          </a:r>
          <a:endParaRPr lang="ru-RU" dirty="0"/>
        </a:p>
      </dgm:t>
    </dgm:pt>
    <dgm:pt modelId="{ED9A3B78-F54B-4CCE-88E1-4CF9C7E5C5F3}" type="parTrans" cxnId="{56A17BE9-3F13-48DA-B974-A8BA405D94D3}">
      <dgm:prSet/>
      <dgm:spPr/>
      <dgm:t>
        <a:bodyPr/>
        <a:lstStyle/>
        <a:p>
          <a:endParaRPr lang="ru-RU"/>
        </a:p>
      </dgm:t>
    </dgm:pt>
    <dgm:pt modelId="{BC9988E5-A508-47F8-A65C-A654C32B4589}" type="sibTrans" cxnId="{56A17BE9-3F13-48DA-B974-A8BA405D94D3}">
      <dgm:prSet/>
      <dgm:spPr/>
      <dgm:t>
        <a:bodyPr/>
        <a:lstStyle/>
        <a:p>
          <a:endParaRPr lang="ru-RU"/>
        </a:p>
      </dgm:t>
    </dgm:pt>
    <dgm:pt modelId="{DFE16FF1-F2F9-46FC-9B64-D46A64CB2D4E}" type="pres">
      <dgm:prSet presAssocID="{3CB4905D-451D-4687-B93E-46F77497BE5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D947C3-C8A0-46EF-84E8-7C61223FF928}" type="pres">
      <dgm:prSet presAssocID="{A63F959C-8CDF-443D-9D27-6BA6800362A2}" presName="vertOne" presStyleCnt="0"/>
      <dgm:spPr/>
    </dgm:pt>
    <dgm:pt modelId="{3FF32039-67D6-4EAC-95E3-A9A92642F0E5}" type="pres">
      <dgm:prSet presAssocID="{A63F959C-8CDF-443D-9D27-6BA6800362A2}" presName="txOne" presStyleLbl="node0" presStyleIdx="0" presStyleCnt="1" custScaleY="449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C1C4D8-CDA2-443B-8169-409B011270F3}" type="pres">
      <dgm:prSet presAssocID="{A63F959C-8CDF-443D-9D27-6BA6800362A2}" presName="parTransOne" presStyleCnt="0"/>
      <dgm:spPr/>
    </dgm:pt>
    <dgm:pt modelId="{5B69898D-F64B-4E69-9B3F-646516F61B7E}" type="pres">
      <dgm:prSet presAssocID="{A63F959C-8CDF-443D-9D27-6BA6800362A2}" presName="horzOne" presStyleCnt="0"/>
      <dgm:spPr/>
    </dgm:pt>
    <dgm:pt modelId="{3A76CCF7-4460-44C0-BD65-F6B0297E35E8}" type="pres">
      <dgm:prSet presAssocID="{AA109174-D745-43E6-91B2-09E27C95E015}" presName="vertTwo" presStyleCnt="0"/>
      <dgm:spPr/>
    </dgm:pt>
    <dgm:pt modelId="{09609D14-2CFF-4804-AE0A-F18C4793AE96}" type="pres">
      <dgm:prSet presAssocID="{AA109174-D745-43E6-91B2-09E27C95E01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2F8D4C-52E2-4F99-890A-DCA44ED0545E}" type="pres">
      <dgm:prSet presAssocID="{AA109174-D745-43E6-91B2-09E27C95E015}" presName="parTransTwo" presStyleCnt="0"/>
      <dgm:spPr/>
    </dgm:pt>
    <dgm:pt modelId="{D3B649E6-8912-4BBE-8EF6-ACA90EDFC1EA}" type="pres">
      <dgm:prSet presAssocID="{AA109174-D745-43E6-91B2-09E27C95E015}" presName="horzTwo" presStyleCnt="0"/>
      <dgm:spPr/>
    </dgm:pt>
    <dgm:pt modelId="{11A126F9-AFE3-4115-9134-905721853521}" type="pres">
      <dgm:prSet presAssocID="{086E1C23-5D88-4ECC-A636-3AF8C96A381B}" presName="vertThree" presStyleCnt="0"/>
      <dgm:spPr/>
    </dgm:pt>
    <dgm:pt modelId="{E2414A97-2C7A-4EC7-A691-64BE66433248}" type="pres">
      <dgm:prSet presAssocID="{086E1C23-5D88-4ECC-A636-3AF8C96A381B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5C939-8E99-4199-B8B6-ED058C470CE7}" type="pres">
      <dgm:prSet presAssocID="{086E1C23-5D88-4ECC-A636-3AF8C96A381B}" presName="horzThree" presStyleCnt="0"/>
      <dgm:spPr/>
    </dgm:pt>
    <dgm:pt modelId="{B36A1630-95F2-4BE2-80B3-5028F6C74E36}" type="pres">
      <dgm:prSet presAssocID="{93587881-1BBC-4A46-8D5E-8B584E57CC76}" presName="sibSpaceThree" presStyleCnt="0"/>
      <dgm:spPr/>
    </dgm:pt>
    <dgm:pt modelId="{0BE3DC79-410B-43C2-8ED6-C723E4BD5145}" type="pres">
      <dgm:prSet presAssocID="{4B083484-937D-4EC6-97AA-EEC913526838}" presName="vertThree" presStyleCnt="0"/>
      <dgm:spPr/>
    </dgm:pt>
    <dgm:pt modelId="{7AE2A770-7C00-40C4-B3D6-EEAD88688240}" type="pres">
      <dgm:prSet presAssocID="{4B083484-937D-4EC6-97AA-EEC91352683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43A331-ECA3-45D6-9630-52EE5B6A5A3E}" type="pres">
      <dgm:prSet presAssocID="{4B083484-937D-4EC6-97AA-EEC913526838}" presName="horzThree" presStyleCnt="0"/>
      <dgm:spPr/>
    </dgm:pt>
    <dgm:pt modelId="{5183F1F4-282B-44D4-B6BD-9837A5CAFBD5}" type="pres">
      <dgm:prSet presAssocID="{AA062937-8AAD-4942-B0B8-2505F1C03FB0}" presName="sibSpaceTwo" presStyleCnt="0"/>
      <dgm:spPr/>
    </dgm:pt>
    <dgm:pt modelId="{E54A0D14-140E-48EB-8C80-A9303C1C4377}" type="pres">
      <dgm:prSet presAssocID="{8A3EC522-8276-4B2C-96CF-46FD480CEF07}" presName="vertTwo" presStyleCnt="0"/>
      <dgm:spPr/>
    </dgm:pt>
    <dgm:pt modelId="{3BCF7873-7052-49B7-B934-C039AE4312E4}" type="pres">
      <dgm:prSet presAssocID="{8A3EC522-8276-4B2C-96CF-46FD480CEF07}" presName="txTwo" presStyleLbl="node2" presStyleIdx="1" presStyleCnt="2" custLinFactNeighborX="36" custLinFactNeighborY="-114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FD5E7F-5067-4D4D-B67C-0264C74B5CF0}" type="pres">
      <dgm:prSet presAssocID="{8A3EC522-8276-4B2C-96CF-46FD480CEF07}" presName="parTransTwo" presStyleCnt="0"/>
      <dgm:spPr/>
    </dgm:pt>
    <dgm:pt modelId="{EA0E4B7B-E111-4748-94E8-69A871E5C1D7}" type="pres">
      <dgm:prSet presAssocID="{8A3EC522-8276-4B2C-96CF-46FD480CEF07}" presName="horzTwo" presStyleCnt="0"/>
      <dgm:spPr/>
    </dgm:pt>
    <dgm:pt modelId="{03F5FB01-8E33-4E47-A497-E3789D4B9B3B}" type="pres">
      <dgm:prSet presAssocID="{7B87968D-9B3A-4D35-A36B-7BBFC8C70F3D}" presName="vertThree" presStyleCnt="0"/>
      <dgm:spPr/>
    </dgm:pt>
    <dgm:pt modelId="{DA6E95B1-11BB-41C2-880D-29F4F9A4C244}" type="pres">
      <dgm:prSet presAssocID="{7B87968D-9B3A-4D35-A36B-7BBFC8C70F3D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5B9907-CBA3-4481-AB59-3B5CF32E38C9}" type="pres">
      <dgm:prSet presAssocID="{7B87968D-9B3A-4D35-A36B-7BBFC8C70F3D}" presName="horzThree" presStyleCnt="0"/>
      <dgm:spPr/>
    </dgm:pt>
  </dgm:ptLst>
  <dgm:cxnLst>
    <dgm:cxn modelId="{B0FA85D6-EE5C-4F4C-B6FD-973976D5246F}" type="presOf" srcId="{4B083484-937D-4EC6-97AA-EEC913526838}" destId="{7AE2A770-7C00-40C4-B3D6-EEAD88688240}" srcOrd="0" destOrd="0" presId="urn:microsoft.com/office/officeart/2005/8/layout/hierarchy4"/>
    <dgm:cxn modelId="{528604B6-F5B4-42ED-B19D-71F4D9977440}" type="presOf" srcId="{8A3EC522-8276-4B2C-96CF-46FD480CEF07}" destId="{3BCF7873-7052-49B7-B934-C039AE4312E4}" srcOrd="0" destOrd="0" presId="urn:microsoft.com/office/officeart/2005/8/layout/hierarchy4"/>
    <dgm:cxn modelId="{49F65C38-E06F-4EF7-A407-7E9A6A943172}" type="presOf" srcId="{AA109174-D745-43E6-91B2-09E27C95E015}" destId="{09609D14-2CFF-4804-AE0A-F18C4793AE96}" srcOrd="0" destOrd="0" presId="urn:microsoft.com/office/officeart/2005/8/layout/hierarchy4"/>
    <dgm:cxn modelId="{AD38EDB8-8A35-408C-8559-10B351C2A2A7}" srcId="{AA109174-D745-43E6-91B2-09E27C95E015}" destId="{086E1C23-5D88-4ECC-A636-3AF8C96A381B}" srcOrd="0" destOrd="0" parTransId="{DF4E23EB-F56F-4EAC-A04F-5337344B8519}" sibTransId="{93587881-1BBC-4A46-8D5E-8B584E57CC76}"/>
    <dgm:cxn modelId="{DD02D06C-8F23-40A2-BD29-F17B81C23A42}" type="presOf" srcId="{7B87968D-9B3A-4D35-A36B-7BBFC8C70F3D}" destId="{DA6E95B1-11BB-41C2-880D-29F4F9A4C244}" srcOrd="0" destOrd="0" presId="urn:microsoft.com/office/officeart/2005/8/layout/hierarchy4"/>
    <dgm:cxn modelId="{70F04DE8-67E5-4493-BB47-7004C4E6300D}" srcId="{A63F959C-8CDF-443D-9D27-6BA6800362A2}" destId="{AA109174-D745-43E6-91B2-09E27C95E015}" srcOrd="0" destOrd="0" parTransId="{CDD722FF-F272-4C94-9B4E-9A03499ED82F}" sibTransId="{AA062937-8AAD-4942-B0B8-2505F1C03FB0}"/>
    <dgm:cxn modelId="{333866D9-FDFB-4887-B4C9-9C1D4249C700}" srcId="{A63F959C-8CDF-443D-9D27-6BA6800362A2}" destId="{8A3EC522-8276-4B2C-96CF-46FD480CEF07}" srcOrd="1" destOrd="0" parTransId="{377FA189-886A-4991-83A5-AC52EF2A08AB}" sibTransId="{369CB8CD-B324-46FB-898C-78767725330E}"/>
    <dgm:cxn modelId="{0B58C051-F2D1-4DA7-A58E-BDB16039ABE4}" srcId="{3CB4905D-451D-4687-B93E-46F77497BE5C}" destId="{A63F959C-8CDF-443D-9D27-6BA6800362A2}" srcOrd="0" destOrd="0" parTransId="{6E5D8699-7DDD-4C0B-8ABE-CEA8CEFD4B37}" sibTransId="{AA4F345A-6047-4B51-A60A-54FA210BE1B9}"/>
    <dgm:cxn modelId="{93A7849F-0B05-4350-8EB3-6A2B6B257981}" type="presOf" srcId="{3CB4905D-451D-4687-B93E-46F77497BE5C}" destId="{DFE16FF1-F2F9-46FC-9B64-D46A64CB2D4E}" srcOrd="0" destOrd="0" presId="urn:microsoft.com/office/officeart/2005/8/layout/hierarchy4"/>
    <dgm:cxn modelId="{8D9187FD-3585-48B3-9AAA-87876EF78CFE}" srcId="{AA109174-D745-43E6-91B2-09E27C95E015}" destId="{4B083484-937D-4EC6-97AA-EEC913526838}" srcOrd="1" destOrd="0" parTransId="{5F1F97E6-CAF0-461C-98A4-B7494653F236}" sibTransId="{596828BA-4B99-44CA-91BB-E279FFF7F54B}"/>
    <dgm:cxn modelId="{401C2638-CC8D-4408-8641-CC07865D0C13}" type="presOf" srcId="{086E1C23-5D88-4ECC-A636-3AF8C96A381B}" destId="{E2414A97-2C7A-4EC7-A691-64BE66433248}" srcOrd="0" destOrd="0" presId="urn:microsoft.com/office/officeart/2005/8/layout/hierarchy4"/>
    <dgm:cxn modelId="{56A17BE9-3F13-48DA-B974-A8BA405D94D3}" srcId="{8A3EC522-8276-4B2C-96CF-46FD480CEF07}" destId="{7B87968D-9B3A-4D35-A36B-7BBFC8C70F3D}" srcOrd="0" destOrd="0" parTransId="{ED9A3B78-F54B-4CCE-88E1-4CF9C7E5C5F3}" sibTransId="{BC9988E5-A508-47F8-A65C-A654C32B4589}"/>
    <dgm:cxn modelId="{C3800327-5272-4B36-88AD-91F715C28437}" type="presOf" srcId="{A63F959C-8CDF-443D-9D27-6BA6800362A2}" destId="{3FF32039-67D6-4EAC-95E3-A9A92642F0E5}" srcOrd="0" destOrd="0" presId="urn:microsoft.com/office/officeart/2005/8/layout/hierarchy4"/>
    <dgm:cxn modelId="{AAB429BB-A5CA-4C09-B9BD-071E9B30F879}" type="presParOf" srcId="{DFE16FF1-F2F9-46FC-9B64-D46A64CB2D4E}" destId="{30D947C3-C8A0-46EF-84E8-7C61223FF928}" srcOrd="0" destOrd="0" presId="urn:microsoft.com/office/officeart/2005/8/layout/hierarchy4"/>
    <dgm:cxn modelId="{3113D030-2A4A-4C4A-8C99-290287540E17}" type="presParOf" srcId="{30D947C3-C8A0-46EF-84E8-7C61223FF928}" destId="{3FF32039-67D6-4EAC-95E3-A9A92642F0E5}" srcOrd="0" destOrd="0" presId="urn:microsoft.com/office/officeart/2005/8/layout/hierarchy4"/>
    <dgm:cxn modelId="{02E17385-21B7-4F5E-850D-931CDB36B9D7}" type="presParOf" srcId="{30D947C3-C8A0-46EF-84E8-7C61223FF928}" destId="{70C1C4D8-CDA2-443B-8169-409B011270F3}" srcOrd="1" destOrd="0" presId="urn:microsoft.com/office/officeart/2005/8/layout/hierarchy4"/>
    <dgm:cxn modelId="{ACAE5B5D-53BC-4D7B-B50E-7FEF6DCBDD7C}" type="presParOf" srcId="{30D947C3-C8A0-46EF-84E8-7C61223FF928}" destId="{5B69898D-F64B-4E69-9B3F-646516F61B7E}" srcOrd="2" destOrd="0" presId="urn:microsoft.com/office/officeart/2005/8/layout/hierarchy4"/>
    <dgm:cxn modelId="{23ABA487-7A6F-4491-893B-6BEF7128A85B}" type="presParOf" srcId="{5B69898D-F64B-4E69-9B3F-646516F61B7E}" destId="{3A76CCF7-4460-44C0-BD65-F6B0297E35E8}" srcOrd="0" destOrd="0" presId="urn:microsoft.com/office/officeart/2005/8/layout/hierarchy4"/>
    <dgm:cxn modelId="{3924500E-A183-43BA-8165-65A46050042B}" type="presParOf" srcId="{3A76CCF7-4460-44C0-BD65-F6B0297E35E8}" destId="{09609D14-2CFF-4804-AE0A-F18C4793AE96}" srcOrd="0" destOrd="0" presId="urn:microsoft.com/office/officeart/2005/8/layout/hierarchy4"/>
    <dgm:cxn modelId="{FD455522-2C7D-435E-8918-3AAA94AFC991}" type="presParOf" srcId="{3A76CCF7-4460-44C0-BD65-F6B0297E35E8}" destId="{BB2F8D4C-52E2-4F99-890A-DCA44ED0545E}" srcOrd="1" destOrd="0" presId="urn:microsoft.com/office/officeart/2005/8/layout/hierarchy4"/>
    <dgm:cxn modelId="{BB9E966C-8A8D-4718-B597-EE9A21A7726C}" type="presParOf" srcId="{3A76CCF7-4460-44C0-BD65-F6B0297E35E8}" destId="{D3B649E6-8912-4BBE-8EF6-ACA90EDFC1EA}" srcOrd="2" destOrd="0" presId="urn:microsoft.com/office/officeart/2005/8/layout/hierarchy4"/>
    <dgm:cxn modelId="{2E0FA979-EBFA-41EC-9012-546CBFBE72AD}" type="presParOf" srcId="{D3B649E6-8912-4BBE-8EF6-ACA90EDFC1EA}" destId="{11A126F9-AFE3-4115-9134-905721853521}" srcOrd="0" destOrd="0" presId="urn:microsoft.com/office/officeart/2005/8/layout/hierarchy4"/>
    <dgm:cxn modelId="{46A67C0C-C7A4-4C85-8968-E20BBA3ED45E}" type="presParOf" srcId="{11A126F9-AFE3-4115-9134-905721853521}" destId="{E2414A97-2C7A-4EC7-A691-64BE66433248}" srcOrd="0" destOrd="0" presId="urn:microsoft.com/office/officeart/2005/8/layout/hierarchy4"/>
    <dgm:cxn modelId="{5B28E410-D782-4798-9DF8-90BD7E663AA5}" type="presParOf" srcId="{11A126F9-AFE3-4115-9134-905721853521}" destId="{E315C939-8E99-4199-B8B6-ED058C470CE7}" srcOrd="1" destOrd="0" presId="urn:microsoft.com/office/officeart/2005/8/layout/hierarchy4"/>
    <dgm:cxn modelId="{35146790-6BCC-4B56-BFA1-D0D309CB9DC6}" type="presParOf" srcId="{D3B649E6-8912-4BBE-8EF6-ACA90EDFC1EA}" destId="{B36A1630-95F2-4BE2-80B3-5028F6C74E36}" srcOrd="1" destOrd="0" presId="urn:microsoft.com/office/officeart/2005/8/layout/hierarchy4"/>
    <dgm:cxn modelId="{F190E6F7-B65D-4B26-8B26-88C8F778E9E7}" type="presParOf" srcId="{D3B649E6-8912-4BBE-8EF6-ACA90EDFC1EA}" destId="{0BE3DC79-410B-43C2-8ED6-C723E4BD5145}" srcOrd="2" destOrd="0" presId="urn:microsoft.com/office/officeart/2005/8/layout/hierarchy4"/>
    <dgm:cxn modelId="{B0F1E549-90F1-414E-A1B0-6CB9F6086C0D}" type="presParOf" srcId="{0BE3DC79-410B-43C2-8ED6-C723E4BD5145}" destId="{7AE2A770-7C00-40C4-B3D6-EEAD88688240}" srcOrd="0" destOrd="0" presId="urn:microsoft.com/office/officeart/2005/8/layout/hierarchy4"/>
    <dgm:cxn modelId="{D3D3CF57-F68F-4ADF-900B-394ADB6BB8FF}" type="presParOf" srcId="{0BE3DC79-410B-43C2-8ED6-C723E4BD5145}" destId="{8C43A331-ECA3-45D6-9630-52EE5B6A5A3E}" srcOrd="1" destOrd="0" presId="urn:microsoft.com/office/officeart/2005/8/layout/hierarchy4"/>
    <dgm:cxn modelId="{7A04AEC7-A4E3-401E-A34C-2CED5FE4A0B1}" type="presParOf" srcId="{5B69898D-F64B-4E69-9B3F-646516F61B7E}" destId="{5183F1F4-282B-44D4-B6BD-9837A5CAFBD5}" srcOrd="1" destOrd="0" presId="urn:microsoft.com/office/officeart/2005/8/layout/hierarchy4"/>
    <dgm:cxn modelId="{82453EA5-C77D-446A-9E7A-365A058EF5FB}" type="presParOf" srcId="{5B69898D-F64B-4E69-9B3F-646516F61B7E}" destId="{E54A0D14-140E-48EB-8C80-A9303C1C4377}" srcOrd="2" destOrd="0" presId="urn:microsoft.com/office/officeart/2005/8/layout/hierarchy4"/>
    <dgm:cxn modelId="{73C8B706-EE26-420B-8437-A09E9EDACC5B}" type="presParOf" srcId="{E54A0D14-140E-48EB-8C80-A9303C1C4377}" destId="{3BCF7873-7052-49B7-B934-C039AE4312E4}" srcOrd="0" destOrd="0" presId="urn:microsoft.com/office/officeart/2005/8/layout/hierarchy4"/>
    <dgm:cxn modelId="{C8A8EA8B-4E66-49A4-AE7D-9F97BD47594F}" type="presParOf" srcId="{E54A0D14-140E-48EB-8C80-A9303C1C4377}" destId="{85FD5E7F-5067-4D4D-B67C-0264C74B5CF0}" srcOrd="1" destOrd="0" presId="urn:microsoft.com/office/officeart/2005/8/layout/hierarchy4"/>
    <dgm:cxn modelId="{124F91ED-5BD7-4E0C-8335-5B120E7BA952}" type="presParOf" srcId="{E54A0D14-140E-48EB-8C80-A9303C1C4377}" destId="{EA0E4B7B-E111-4748-94E8-69A871E5C1D7}" srcOrd="2" destOrd="0" presId="urn:microsoft.com/office/officeart/2005/8/layout/hierarchy4"/>
    <dgm:cxn modelId="{795C8694-618E-49D5-B58E-CB3038806FB1}" type="presParOf" srcId="{EA0E4B7B-E111-4748-94E8-69A871E5C1D7}" destId="{03F5FB01-8E33-4E47-A497-E3789D4B9B3B}" srcOrd="0" destOrd="0" presId="urn:microsoft.com/office/officeart/2005/8/layout/hierarchy4"/>
    <dgm:cxn modelId="{C4425171-C2C3-4076-9447-022D81270B59}" type="presParOf" srcId="{03F5FB01-8E33-4E47-A497-E3789D4B9B3B}" destId="{DA6E95B1-11BB-41C2-880D-29F4F9A4C244}" srcOrd="0" destOrd="0" presId="urn:microsoft.com/office/officeart/2005/8/layout/hierarchy4"/>
    <dgm:cxn modelId="{502FA6F6-8E1D-4486-B76D-0046C8C9AA84}" type="presParOf" srcId="{03F5FB01-8E33-4E47-A497-E3789D4B9B3B}" destId="{415B9907-CBA3-4481-AB59-3B5CF32E38C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6160912-E88E-40A4-93D2-C95E37B7BE94}">
      <dsp:nvSpPr>
        <dsp:cNvPr id="0" name=""/>
        <dsp:cNvSpPr/>
      </dsp:nvSpPr>
      <dsp:spPr>
        <a:xfrm rot="5400000">
          <a:off x="5409808" y="-1990084"/>
          <a:ext cx="1421913" cy="57607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Инициативная группа педагогов МБОУ лицея № 48 г. Краснодара, заинтересованные представители вузов-партнеров и родительской общественности</a:t>
          </a:r>
          <a:r>
            <a:rPr lang="ru-RU" sz="1800" kern="1200" dirty="0" smtClean="0"/>
            <a:t>.</a:t>
          </a:r>
          <a:endParaRPr lang="ru-RU" sz="2400" kern="1200" dirty="0"/>
        </a:p>
      </dsp:txBody>
      <dsp:txXfrm rot="5400000">
        <a:off x="5409808" y="-1990084"/>
        <a:ext cx="1421913" cy="5760720"/>
      </dsp:txXfrm>
    </dsp:sp>
    <dsp:sp modelId="{0789C4D9-2CCA-439B-A9F1-F75CF2406AA7}">
      <dsp:nvSpPr>
        <dsp:cNvPr id="0" name=""/>
        <dsp:cNvSpPr/>
      </dsp:nvSpPr>
      <dsp:spPr>
        <a:xfrm>
          <a:off x="0" y="1579"/>
          <a:ext cx="3240405" cy="177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Arial" pitchFamily="34" charset="0"/>
              <a:cs typeface="Arial" pitchFamily="34" charset="0"/>
            </a:rPr>
            <a:t>Субъект исследования</a:t>
          </a:r>
          <a:endParaRPr lang="ru-RU" sz="3200" kern="1200" dirty="0">
            <a:latin typeface="Arial" pitchFamily="34" charset="0"/>
            <a:cs typeface="Arial" pitchFamily="34" charset="0"/>
          </a:endParaRPr>
        </a:p>
      </dsp:txBody>
      <dsp:txXfrm>
        <a:off x="0" y="1579"/>
        <a:ext cx="3240405" cy="1777391"/>
      </dsp:txXfrm>
    </dsp:sp>
    <dsp:sp modelId="{5547DA77-624F-4CA3-BF30-EF135BEF15CA}">
      <dsp:nvSpPr>
        <dsp:cNvPr id="0" name=""/>
        <dsp:cNvSpPr/>
      </dsp:nvSpPr>
      <dsp:spPr>
        <a:xfrm rot="5400000">
          <a:off x="5409808" y="-146744"/>
          <a:ext cx="1421913" cy="57607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Предпрофильная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подготовка и профильное обучение, ориентированные на повышение качества общего образования.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 rot="5400000">
        <a:off x="5409808" y="-146744"/>
        <a:ext cx="1421913" cy="5760720"/>
      </dsp:txXfrm>
    </dsp:sp>
    <dsp:sp modelId="{8706C0A3-F1B8-4F11-9265-534E07C79EC3}">
      <dsp:nvSpPr>
        <dsp:cNvPr id="0" name=""/>
        <dsp:cNvSpPr/>
      </dsp:nvSpPr>
      <dsp:spPr>
        <a:xfrm>
          <a:off x="0" y="1867840"/>
          <a:ext cx="3240405" cy="177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Arial" pitchFamily="34" charset="0"/>
              <a:cs typeface="Arial" pitchFamily="34" charset="0"/>
            </a:rPr>
            <a:t>Объект исследования</a:t>
          </a:r>
          <a:endParaRPr lang="ru-RU" sz="3200" kern="1200" dirty="0">
            <a:latin typeface="Arial" pitchFamily="34" charset="0"/>
            <a:cs typeface="Arial" pitchFamily="34" charset="0"/>
          </a:endParaRPr>
        </a:p>
      </dsp:txBody>
      <dsp:txXfrm>
        <a:off x="0" y="1867840"/>
        <a:ext cx="3240405" cy="1777391"/>
      </dsp:txXfrm>
    </dsp:sp>
    <dsp:sp modelId="{B53128A9-E4A5-4E62-A637-D18EE981A927}">
      <dsp:nvSpPr>
        <dsp:cNvPr id="0" name=""/>
        <dsp:cNvSpPr/>
      </dsp:nvSpPr>
      <dsp:spPr>
        <a:xfrm rot="5400000">
          <a:off x="5160847" y="1810494"/>
          <a:ext cx="1907880" cy="575509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/>
            <a:t>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Разработка сетевой модели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подготовки и профильного обучения, реализуемой через систему взаимодействия лицея с учреждениями ВПО, как инструмента повышения качества общего образования.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5400000">
        <a:off x="5160847" y="1810494"/>
        <a:ext cx="1907880" cy="5755094"/>
      </dsp:txXfrm>
    </dsp:sp>
    <dsp:sp modelId="{1C995DBF-E022-455E-A5E9-A732D47BA3C2}">
      <dsp:nvSpPr>
        <dsp:cNvPr id="0" name=""/>
        <dsp:cNvSpPr/>
      </dsp:nvSpPr>
      <dsp:spPr>
        <a:xfrm>
          <a:off x="0" y="3799346"/>
          <a:ext cx="3237240" cy="177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 smtClean="0">
              <a:latin typeface="Arial" pitchFamily="34" charset="0"/>
              <a:cs typeface="Arial" pitchFamily="34" charset="0"/>
            </a:rPr>
            <a:t>Предмет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0" y="3799346"/>
        <a:ext cx="3237240" cy="1777391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2995CC-8788-46D7-BCE5-C2AE101FF54A}">
      <dsp:nvSpPr>
        <dsp:cNvPr id="0" name=""/>
        <dsp:cNvSpPr/>
      </dsp:nvSpPr>
      <dsp:spPr>
        <a:xfrm rot="16200000">
          <a:off x="-763539" y="764611"/>
          <a:ext cx="4318016" cy="278879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3. Учебно-методический комплекс «Эффективный учитель профильной школы» - могут быть востребованы образовательными учреждениями города, ориентированными на повышение качества общего образования, вариативность и индивидуализацию обучения, реализацию </a:t>
          </a:r>
          <a:r>
            <a:rPr lang="ru-RU" sz="1600" kern="1200" dirty="0" err="1" smtClean="0"/>
            <a:t>предпрофильной</a:t>
          </a:r>
          <a:r>
            <a:rPr lang="ru-RU" sz="1600" kern="1200" dirty="0" smtClean="0"/>
            <a:t> подготовки и профильного обучения.</a:t>
          </a:r>
          <a:endParaRPr lang="ru-RU" sz="1600" kern="1200" dirty="0"/>
        </a:p>
      </dsp:txBody>
      <dsp:txXfrm rot="16200000">
        <a:off x="-763539" y="764611"/>
        <a:ext cx="4318016" cy="2788792"/>
      </dsp:txXfrm>
    </dsp:sp>
    <dsp:sp modelId="{17BD6AE2-C750-4035-95DB-3F611938A9E8}">
      <dsp:nvSpPr>
        <dsp:cNvPr id="0" name=""/>
        <dsp:cNvSpPr/>
      </dsp:nvSpPr>
      <dsp:spPr>
        <a:xfrm rot="16200000">
          <a:off x="2332891" y="764611"/>
          <a:ext cx="4318016" cy="278879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2. Система </a:t>
          </a:r>
          <a:r>
            <a:rPr lang="ru-RU" sz="2400" kern="1200" dirty="0" err="1" smtClean="0"/>
            <a:t>внутришкольного</a:t>
          </a:r>
          <a:r>
            <a:rPr lang="ru-RU" sz="2400" kern="1200" dirty="0" smtClean="0"/>
            <a:t> мониторинга качества общего образования; </a:t>
          </a:r>
          <a:endParaRPr lang="ru-RU" sz="2400" kern="1200" dirty="0"/>
        </a:p>
      </dsp:txBody>
      <dsp:txXfrm rot="16200000">
        <a:off x="2332891" y="764611"/>
        <a:ext cx="4318016" cy="2788792"/>
      </dsp:txXfrm>
    </dsp:sp>
    <dsp:sp modelId="{FF530B9F-7A62-4ADC-9ABD-8A6CFA264BDD}">
      <dsp:nvSpPr>
        <dsp:cNvPr id="0" name=""/>
        <dsp:cNvSpPr/>
      </dsp:nvSpPr>
      <dsp:spPr>
        <a:xfrm rot="16200000">
          <a:off x="5232365" y="764611"/>
          <a:ext cx="4318016" cy="278879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1.Сетевая модель </a:t>
          </a:r>
          <a:r>
            <a:rPr lang="ru-RU" sz="2400" kern="1200" dirty="0" err="1" smtClean="0"/>
            <a:t>предпрофильной</a:t>
          </a:r>
          <a:r>
            <a:rPr lang="ru-RU" sz="2400" kern="1200" dirty="0" smtClean="0"/>
            <a:t> подготовки и профильного обучения как инструмент повышения качества общего образования; </a:t>
          </a:r>
          <a:endParaRPr lang="ru-RU" sz="2400" kern="1200" dirty="0"/>
        </a:p>
      </dsp:txBody>
      <dsp:txXfrm rot="16200000">
        <a:off x="5232365" y="764611"/>
        <a:ext cx="4318016" cy="2788792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0DF4DC-93B4-49C1-84C8-B4D97739789F}">
      <dsp:nvSpPr>
        <dsp:cNvPr id="0" name=""/>
        <dsp:cNvSpPr/>
      </dsp:nvSpPr>
      <dsp:spPr>
        <a:xfrm>
          <a:off x="4670026" y="1439265"/>
          <a:ext cx="184594" cy="1021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1147"/>
              </a:lnTo>
              <a:lnTo>
                <a:pt x="184594" y="10211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A6EB09-4BFF-4EF4-806D-50BA8F75C9A4}">
      <dsp:nvSpPr>
        <dsp:cNvPr id="0" name=""/>
        <dsp:cNvSpPr/>
      </dsp:nvSpPr>
      <dsp:spPr>
        <a:xfrm>
          <a:off x="4485432" y="1439265"/>
          <a:ext cx="184594" cy="1029784"/>
        </a:xfrm>
        <a:custGeom>
          <a:avLst/>
          <a:gdLst/>
          <a:ahLst/>
          <a:cxnLst/>
          <a:rect l="0" t="0" r="0" b="0"/>
          <a:pathLst>
            <a:path>
              <a:moveTo>
                <a:pt x="184594" y="0"/>
              </a:moveTo>
              <a:lnTo>
                <a:pt x="184594" y="1029784"/>
              </a:lnTo>
              <a:lnTo>
                <a:pt x="0" y="10297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02B5B3-F6BA-4469-B393-F6DF88EFAA5B}">
      <dsp:nvSpPr>
        <dsp:cNvPr id="0" name=""/>
        <dsp:cNvSpPr/>
      </dsp:nvSpPr>
      <dsp:spPr>
        <a:xfrm>
          <a:off x="4670026" y="1439265"/>
          <a:ext cx="3372005" cy="2059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4974"/>
              </a:lnTo>
              <a:lnTo>
                <a:pt x="3372005" y="1874974"/>
              </a:lnTo>
              <a:lnTo>
                <a:pt x="3372005" y="20595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17436-B937-4F1A-AC44-2D72455C4477}">
      <dsp:nvSpPr>
        <dsp:cNvPr id="0" name=""/>
        <dsp:cNvSpPr/>
      </dsp:nvSpPr>
      <dsp:spPr>
        <a:xfrm>
          <a:off x="4670026" y="1439265"/>
          <a:ext cx="966578" cy="2059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4974"/>
              </a:lnTo>
              <a:lnTo>
                <a:pt x="966578" y="1874974"/>
              </a:lnTo>
              <a:lnTo>
                <a:pt x="966578" y="20595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EA1AB-2C7F-4430-ADFD-8C9E4053400C}">
      <dsp:nvSpPr>
        <dsp:cNvPr id="0" name=""/>
        <dsp:cNvSpPr/>
      </dsp:nvSpPr>
      <dsp:spPr>
        <a:xfrm>
          <a:off x="2264599" y="1439265"/>
          <a:ext cx="2405427" cy="2059568"/>
        </a:xfrm>
        <a:custGeom>
          <a:avLst/>
          <a:gdLst/>
          <a:ahLst/>
          <a:cxnLst/>
          <a:rect l="0" t="0" r="0" b="0"/>
          <a:pathLst>
            <a:path>
              <a:moveTo>
                <a:pt x="2405427" y="0"/>
              </a:moveTo>
              <a:lnTo>
                <a:pt x="2405427" y="1874974"/>
              </a:lnTo>
              <a:lnTo>
                <a:pt x="0" y="1874974"/>
              </a:lnTo>
              <a:lnTo>
                <a:pt x="0" y="20595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66208-33D5-486A-B5A3-D03C5A3F795C}">
      <dsp:nvSpPr>
        <dsp:cNvPr id="0" name=""/>
        <dsp:cNvSpPr/>
      </dsp:nvSpPr>
      <dsp:spPr>
        <a:xfrm>
          <a:off x="1978074" y="144338"/>
          <a:ext cx="5383904" cy="1294927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i="1" kern="1200" dirty="0" smtClean="0"/>
            <a:t>Задачи проекта</a:t>
          </a:r>
          <a:endParaRPr lang="ru-RU" sz="4400" i="1" kern="1200" dirty="0"/>
        </a:p>
      </dsp:txBody>
      <dsp:txXfrm>
        <a:off x="1978074" y="144338"/>
        <a:ext cx="5383904" cy="1294927"/>
      </dsp:txXfrm>
    </dsp:sp>
    <dsp:sp modelId="{4E3F2011-56AB-447B-9293-7BB95B67DCF9}">
      <dsp:nvSpPr>
        <dsp:cNvPr id="0" name=""/>
        <dsp:cNvSpPr/>
      </dsp:nvSpPr>
      <dsp:spPr>
        <a:xfrm>
          <a:off x="339591" y="3498834"/>
          <a:ext cx="3850015" cy="24417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Разработать и обосновать сетевую модель </a:t>
          </a: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предпрофильной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подготовки и профильного обучения, реализуемую через систему взаимодействия лицея с учреждениями ВПО, как инструмент повышения качества общего образования.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>
        <a:off x="339591" y="3498834"/>
        <a:ext cx="3850015" cy="2441756"/>
      </dsp:txXfrm>
    </dsp:sp>
    <dsp:sp modelId="{2C2ACCD0-C96E-41B1-9790-3465427DF841}">
      <dsp:nvSpPr>
        <dsp:cNvPr id="0" name=""/>
        <dsp:cNvSpPr/>
      </dsp:nvSpPr>
      <dsp:spPr>
        <a:xfrm>
          <a:off x="4558795" y="3498834"/>
          <a:ext cx="2155618" cy="14604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Выявить совокупность условий эффективного взаимодействия лицея с образовательными учреждениями ВПО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58795" y="3498834"/>
        <a:ext cx="2155618" cy="1460472"/>
      </dsp:txXfrm>
    </dsp:sp>
    <dsp:sp modelId="{C528B42D-01C4-4C63-B56D-A416FC0314A3}">
      <dsp:nvSpPr>
        <dsp:cNvPr id="0" name=""/>
        <dsp:cNvSpPr/>
      </dsp:nvSpPr>
      <dsp:spPr>
        <a:xfrm>
          <a:off x="7083602" y="3498834"/>
          <a:ext cx="1916859" cy="22612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Сформулировать требования к Основной образовательной программе в целях обеспечения преемственности общего (профильного) и высшего профессионального образования.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083602" y="3498834"/>
        <a:ext cx="1916859" cy="2261250"/>
      </dsp:txXfrm>
    </dsp:sp>
    <dsp:sp modelId="{C7C45931-71FF-4D54-8A8B-E764FBCC4FAE}">
      <dsp:nvSpPr>
        <dsp:cNvPr id="0" name=""/>
        <dsp:cNvSpPr/>
      </dsp:nvSpPr>
      <dsp:spPr>
        <a:xfrm>
          <a:off x="694" y="1808453"/>
          <a:ext cx="4484738" cy="13211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Осуществить анализ российских и зарубежных исследований в области качества общего образования и выявить существующие подходы к проектированию моделей профильного обучения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694" y="1808453"/>
        <a:ext cx="4484738" cy="1321192"/>
      </dsp:txXfrm>
    </dsp:sp>
    <dsp:sp modelId="{1219AAE5-8BDC-4C4F-A9F2-4AFAB84C1DDB}">
      <dsp:nvSpPr>
        <dsp:cNvPr id="0" name=""/>
        <dsp:cNvSpPr/>
      </dsp:nvSpPr>
      <dsp:spPr>
        <a:xfrm>
          <a:off x="4854620" y="1808453"/>
          <a:ext cx="4047302" cy="13039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Построить систему </a:t>
          </a: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внутришкольного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мониторинга качества общего образования в условиях введения профильного обучения и становления общероссийской системы оценки качества образования (ОСОКО).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4854620" y="1808453"/>
        <a:ext cx="4047302" cy="130391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2EFA2B-A592-4345-992E-59A0E3258AD2}">
      <dsp:nvSpPr>
        <dsp:cNvPr id="0" name=""/>
        <dsp:cNvSpPr/>
      </dsp:nvSpPr>
      <dsp:spPr>
        <a:xfrm>
          <a:off x="907676" y="0"/>
          <a:ext cx="7650982" cy="4214818"/>
        </a:xfrm>
        <a:prstGeom prst="rightArrow">
          <a:avLst/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49A735-ADD2-467C-82A9-63F6D25E9E82}">
      <dsp:nvSpPr>
        <dsp:cNvPr id="0" name=""/>
        <dsp:cNvSpPr/>
      </dsp:nvSpPr>
      <dsp:spPr>
        <a:xfrm>
          <a:off x="173755" y="0"/>
          <a:ext cx="1548498" cy="4214818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при обеспечении преемственности школьного и вузовского образования, для реализации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подготовки и профильного обучения в полном объеме будут привлечены внешние ресурсы учреждений ВПО;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173755" y="0"/>
        <a:ext cx="1548498" cy="4214818"/>
      </dsp:txXfrm>
    </dsp:sp>
    <dsp:sp modelId="{E418A8C1-0292-4D04-A918-8A8B841FBB75}">
      <dsp:nvSpPr>
        <dsp:cNvPr id="0" name=""/>
        <dsp:cNvSpPr/>
      </dsp:nvSpPr>
      <dsp:spPr>
        <a:xfrm>
          <a:off x="1935195" y="0"/>
          <a:ext cx="1548498" cy="4214818"/>
        </a:xfrm>
        <a:prstGeom prst="roundRect">
          <a:avLst/>
        </a:prstGeom>
        <a:solidFill>
          <a:schemeClr val="accent2">
            <a:shade val="50000"/>
            <a:hueOff val="286334"/>
            <a:satOff val="-17088"/>
            <a:lumOff val="2161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если к управлению качеством общего образования будут привлечены социальные партнеры – учреждения ВПО, формирующие требования к результатам образования и участвующие в экспертизе его условий;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1935195" y="0"/>
        <a:ext cx="1548498" cy="4214818"/>
      </dsp:txXfrm>
    </dsp:sp>
    <dsp:sp modelId="{6EE59414-B872-46CB-AFAD-EA0CA99DC45E}">
      <dsp:nvSpPr>
        <dsp:cNvPr id="0" name=""/>
        <dsp:cNvSpPr/>
      </dsp:nvSpPr>
      <dsp:spPr>
        <a:xfrm>
          <a:off x="3737664" y="0"/>
          <a:ext cx="1548498" cy="4196879"/>
        </a:xfrm>
        <a:prstGeom prst="roundRect">
          <a:avLst/>
        </a:prstGeom>
        <a:solidFill>
          <a:schemeClr val="accent2">
            <a:shade val="50000"/>
            <a:hueOff val="572668"/>
            <a:satOff val="-34176"/>
            <a:lumOff val="4321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будет осуществлена индивидуализация образовательного процесса на основе проектирования элективных курсов и введения индивидуальных образовательных программ;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3737664" y="0"/>
        <a:ext cx="1548498" cy="4196879"/>
      </dsp:txXfrm>
    </dsp:sp>
    <dsp:sp modelId="{C2674266-DA6F-4FC0-8234-70B642B2B295}">
      <dsp:nvSpPr>
        <dsp:cNvPr id="0" name=""/>
        <dsp:cNvSpPr/>
      </dsp:nvSpPr>
      <dsp:spPr>
        <a:xfrm>
          <a:off x="5458077" y="0"/>
          <a:ext cx="1548498" cy="4214818"/>
        </a:xfrm>
        <a:prstGeom prst="roundRect">
          <a:avLst/>
        </a:prstGeom>
        <a:solidFill>
          <a:schemeClr val="accent2">
            <a:shade val="50000"/>
            <a:hueOff val="572668"/>
            <a:satOff val="-34176"/>
            <a:lumOff val="4321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будет организована специализированная подготовка учителей к деятельности в условиях профильного ОУ;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5458077" y="0"/>
        <a:ext cx="1548498" cy="4214818"/>
      </dsp:txXfrm>
    </dsp:sp>
    <dsp:sp modelId="{45EC5922-8E7E-4476-9981-025BAF43318C}">
      <dsp:nvSpPr>
        <dsp:cNvPr id="0" name=""/>
        <dsp:cNvSpPr/>
      </dsp:nvSpPr>
      <dsp:spPr>
        <a:xfrm>
          <a:off x="7219517" y="0"/>
          <a:ext cx="1607883" cy="4214818"/>
        </a:xfrm>
        <a:prstGeom prst="roundRect">
          <a:avLst/>
        </a:prstGeom>
        <a:solidFill>
          <a:schemeClr val="accent2">
            <a:shade val="50000"/>
            <a:hueOff val="286334"/>
            <a:satOff val="-17088"/>
            <a:lumOff val="2161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будет осуществляться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внутришкольный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мониторинг качества общего образования.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7219517" y="0"/>
        <a:ext cx="1607883" cy="42148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2C1F74-44B4-4A1E-A1F9-5728F944B55B}">
      <dsp:nvSpPr>
        <dsp:cNvPr id="0" name=""/>
        <dsp:cNvSpPr/>
      </dsp:nvSpPr>
      <dsp:spPr>
        <a:xfrm>
          <a:off x="1000128" y="0"/>
          <a:ext cx="4349752" cy="4349752"/>
        </a:xfrm>
        <a:prstGeom prst="triangl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B63D97-C2DA-44C5-BF65-0AB5EC0DB836}">
      <dsp:nvSpPr>
        <dsp:cNvPr id="0" name=""/>
        <dsp:cNvSpPr/>
      </dsp:nvSpPr>
      <dsp:spPr>
        <a:xfrm>
          <a:off x="3104351" y="436302"/>
          <a:ext cx="3325063" cy="115537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Основные принципы и закономерности управления качеством образования изучались В.А. </a:t>
          </a:r>
          <a:r>
            <a:rPr lang="ru-RU" sz="1200" b="1" kern="1200" dirty="0" err="1" smtClean="0"/>
            <a:t>Кальнеем</a:t>
          </a:r>
          <a:r>
            <a:rPr lang="ru-RU" sz="1200" b="1" kern="1200" dirty="0" smtClean="0"/>
            <a:t>, О.Е. Лебедевым, А.И. </a:t>
          </a:r>
          <a:r>
            <a:rPr lang="ru-RU" sz="1200" b="1" kern="1200" dirty="0" err="1" smtClean="0"/>
            <a:t>Субетто</a:t>
          </a:r>
          <a:r>
            <a:rPr lang="ru-RU" sz="1200" b="1" kern="1200" dirty="0" smtClean="0"/>
            <a:t> и др.; </a:t>
          </a:r>
          <a:endParaRPr lang="ru-RU" sz="1200" b="1" kern="1200" dirty="0"/>
        </a:p>
      </dsp:txBody>
      <dsp:txXfrm>
        <a:off x="3104351" y="436302"/>
        <a:ext cx="3325063" cy="1155377"/>
      </dsp:txXfrm>
    </dsp:sp>
    <dsp:sp modelId="{E6687D60-DC53-417E-8369-9119BBC39386}">
      <dsp:nvSpPr>
        <dsp:cNvPr id="0" name=""/>
        <dsp:cNvSpPr/>
      </dsp:nvSpPr>
      <dsp:spPr>
        <a:xfrm>
          <a:off x="3000389" y="1847900"/>
          <a:ext cx="4325206" cy="96486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301476"/>
              <a:satOff val="-19508"/>
              <a:lumOff val="1781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Основы теории управления педагогическими системами на основе оценки его качества разработаны Ю.К. </a:t>
          </a:r>
          <a:r>
            <a:rPr lang="ru-RU" sz="1300" b="1" kern="1200" dirty="0" err="1" smtClean="0"/>
            <a:t>Бабанским</a:t>
          </a:r>
          <a:r>
            <a:rPr lang="ru-RU" sz="1300" b="1" kern="1200" dirty="0" smtClean="0"/>
            <a:t>, А.М. Моисеевым, М.М. Поташником, П.И. Третьяковым и др.; </a:t>
          </a:r>
          <a:endParaRPr lang="ru-RU" sz="1300" b="1" kern="1200" dirty="0"/>
        </a:p>
      </dsp:txBody>
      <dsp:txXfrm>
        <a:off x="3000389" y="1847900"/>
        <a:ext cx="4325206" cy="964866"/>
      </dsp:txXfrm>
    </dsp:sp>
    <dsp:sp modelId="{929EF9E1-6F32-49B1-AC03-C64753B28508}">
      <dsp:nvSpPr>
        <dsp:cNvPr id="0" name=""/>
        <dsp:cNvSpPr/>
      </dsp:nvSpPr>
      <dsp:spPr>
        <a:xfrm>
          <a:off x="2643197" y="3002160"/>
          <a:ext cx="4683175" cy="108833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602953"/>
              <a:satOff val="-39016"/>
              <a:lumOff val="3562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Концептуальные основы инновационного проектирования на основе управления качеством образования предложены в работах А.И. </a:t>
          </a:r>
          <a:r>
            <a:rPr lang="ru-RU" sz="1400" b="1" kern="1200" dirty="0" err="1" smtClean="0"/>
            <a:t>Адамского</a:t>
          </a:r>
          <a:r>
            <a:rPr lang="ru-RU" sz="1400" b="1" kern="1200" dirty="0" smtClean="0"/>
            <a:t>, В.П. </a:t>
          </a:r>
          <a:r>
            <a:rPr lang="ru-RU" sz="1400" b="1" kern="1200" dirty="0" err="1" smtClean="0"/>
            <a:t>Бедерхановой</a:t>
          </a:r>
          <a:r>
            <a:rPr lang="ru-RU" sz="1400" b="1" kern="1200" dirty="0" smtClean="0"/>
            <a:t>, П.Б. Бондарева, Т.М. Ковалевой и др.  </a:t>
          </a:r>
          <a:endParaRPr lang="ru-RU" sz="1400" b="1" kern="1200" dirty="0"/>
        </a:p>
      </dsp:txBody>
      <dsp:txXfrm>
        <a:off x="2643197" y="3002160"/>
        <a:ext cx="4683175" cy="108833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FE4BD3-564E-4DA0-83A1-41DDC9293E4C}">
      <dsp:nvSpPr>
        <dsp:cNvPr id="0" name=""/>
        <dsp:cNvSpPr/>
      </dsp:nvSpPr>
      <dsp:spPr>
        <a:xfrm>
          <a:off x="0" y="1065"/>
          <a:ext cx="9144000" cy="778666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kern="1200" dirty="0" smtClean="0"/>
            <a:t>                                   </a:t>
          </a:r>
          <a:r>
            <a:rPr lang="ru-RU" sz="5400" b="0" kern="1200" dirty="0" smtClean="0"/>
            <a:t>Формы </a:t>
          </a:r>
          <a:endParaRPr lang="ru-RU" sz="5400" kern="1200" dirty="0"/>
        </a:p>
      </dsp:txBody>
      <dsp:txXfrm>
        <a:off x="0" y="1065"/>
        <a:ext cx="9144000" cy="778666"/>
      </dsp:txXfrm>
    </dsp:sp>
    <dsp:sp modelId="{218F565C-997A-406A-88B3-101FD51CD310}">
      <dsp:nvSpPr>
        <dsp:cNvPr id="0" name=""/>
        <dsp:cNvSpPr/>
      </dsp:nvSpPr>
      <dsp:spPr>
        <a:xfrm>
          <a:off x="0" y="789927"/>
          <a:ext cx="9144000" cy="778666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0" kern="1200" dirty="0" smtClean="0"/>
            <a:t>                </a:t>
          </a:r>
          <a:r>
            <a:rPr lang="ru-RU" sz="4000" b="0" kern="1200" dirty="0" err="1" smtClean="0"/>
            <a:t>профориентационной</a:t>
          </a:r>
          <a:r>
            <a:rPr lang="ru-RU" sz="4000" b="0" kern="1200" dirty="0" smtClean="0"/>
            <a:t> работы</a:t>
          </a:r>
          <a:endParaRPr lang="ru-RU" sz="4000" b="0" kern="1200" dirty="0"/>
        </a:p>
      </dsp:txBody>
      <dsp:txXfrm>
        <a:off x="0" y="789927"/>
        <a:ext cx="9144000" cy="77866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8C68DC-D163-47CC-963E-C2BDC415B14D}">
      <dsp:nvSpPr>
        <dsp:cNvPr id="0" name=""/>
        <dsp:cNvSpPr/>
      </dsp:nvSpPr>
      <dsp:spPr>
        <a:xfrm>
          <a:off x="2928961" y="0"/>
          <a:ext cx="1516507" cy="82276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КубГМУ</a:t>
          </a:r>
          <a:endParaRPr lang="ru-RU" sz="2000" b="1" kern="1200" dirty="0"/>
        </a:p>
      </dsp:txBody>
      <dsp:txXfrm>
        <a:off x="2928961" y="0"/>
        <a:ext cx="1516507" cy="822764"/>
      </dsp:txXfrm>
    </dsp:sp>
    <dsp:sp modelId="{601B4426-3A72-46F8-BE9E-2EB61C63C287}">
      <dsp:nvSpPr>
        <dsp:cNvPr id="0" name=""/>
        <dsp:cNvSpPr/>
      </dsp:nvSpPr>
      <dsp:spPr>
        <a:xfrm>
          <a:off x="2321640" y="426075"/>
          <a:ext cx="3291846" cy="3291846"/>
        </a:xfrm>
        <a:custGeom>
          <a:avLst/>
          <a:gdLst/>
          <a:ahLst/>
          <a:cxnLst/>
          <a:rect l="0" t="0" r="0" b="0"/>
          <a:pathLst>
            <a:path>
              <a:moveTo>
                <a:pt x="2134269" y="74115"/>
              </a:moveTo>
              <a:arcTo wR="1645923" hR="1645923" stAng="17235573" swAng="2279888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DC924-5E41-477C-98A9-BFE72D724A58}">
      <dsp:nvSpPr>
        <dsp:cNvPr id="0" name=""/>
        <dsp:cNvSpPr/>
      </dsp:nvSpPr>
      <dsp:spPr>
        <a:xfrm>
          <a:off x="4791942" y="1143005"/>
          <a:ext cx="1448838" cy="822764"/>
        </a:xfrm>
        <a:prstGeom prst="roundRect">
          <a:avLst/>
        </a:prstGeom>
        <a:solidFill>
          <a:schemeClr val="accent4">
            <a:hueOff val="-879986"/>
            <a:satOff val="-9032"/>
            <a:lumOff val="37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КГТУ</a:t>
          </a:r>
          <a:endParaRPr lang="ru-RU" sz="2400" b="1" kern="1200" dirty="0"/>
        </a:p>
      </dsp:txBody>
      <dsp:txXfrm>
        <a:off x="4791942" y="1143005"/>
        <a:ext cx="1448838" cy="822764"/>
      </dsp:txXfrm>
    </dsp:sp>
    <dsp:sp modelId="{71F77794-0F8B-4187-9F28-5CEDA3F4678F}">
      <dsp:nvSpPr>
        <dsp:cNvPr id="0" name=""/>
        <dsp:cNvSpPr/>
      </dsp:nvSpPr>
      <dsp:spPr>
        <a:xfrm>
          <a:off x="2298168" y="330842"/>
          <a:ext cx="3291846" cy="3291846"/>
        </a:xfrm>
        <a:custGeom>
          <a:avLst/>
          <a:gdLst/>
          <a:ahLst/>
          <a:cxnLst/>
          <a:rect l="0" t="0" r="0" b="0"/>
          <a:pathLst>
            <a:path>
              <a:moveTo>
                <a:pt x="3291846" y="1645613"/>
              </a:moveTo>
              <a:arcTo wR="1645923" hR="1645923" stAng="21599352" swAng="2228368"/>
            </a:path>
          </a:pathLst>
        </a:custGeom>
        <a:noFill/>
        <a:ln w="9525" cap="flat" cmpd="sng" algn="ctr">
          <a:solidFill>
            <a:schemeClr val="accent4">
              <a:hueOff val="-879986"/>
              <a:satOff val="-9032"/>
              <a:lumOff val="377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2679E1-67C0-406A-B93A-8E6192C2299A}">
      <dsp:nvSpPr>
        <dsp:cNvPr id="0" name=""/>
        <dsp:cNvSpPr/>
      </dsp:nvSpPr>
      <dsp:spPr>
        <a:xfrm>
          <a:off x="3964619" y="2978755"/>
          <a:ext cx="1776096" cy="822764"/>
        </a:xfrm>
        <a:prstGeom prst="roundRect">
          <a:avLst/>
        </a:prstGeom>
        <a:solidFill>
          <a:schemeClr val="accent4">
            <a:hueOff val="-1759972"/>
            <a:satOff val="-18065"/>
            <a:lumOff val="755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err="1" smtClean="0"/>
            <a:t>КубГУ</a:t>
          </a:r>
          <a:endParaRPr lang="ru-RU" sz="3400" kern="1200" dirty="0"/>
        </a:p>
      </dsp:txBody>
      <dsp:txXfrm>
        <a:off x="3964619" y="2978755"/>
        <a:ext cx="1776096" cy="822764"/>
      </dsp:txXfrm>
    </dsp:sp>
    <dsp:sp modelId="{DC6F6109-AEA0-4241-88FF-F32E509EFB3B}">
      <dsp:nvSpPr>
        <dsp:cNvPr id="0" name=""/>
        <dsp:cNvSpPr/>
      </dsp:nvSpPr>
      <dsp:spPr>
        <a:xfrm>
          <a:off x="2239294" y="412634"/>
          <a:ext cx="3291846" cy="3291846"/>
        </a:xfrm>
        <a:custGeom>
          <a:avLst/>
          <a:gdLst/>
          <a:ahLst/>
          <a:cxnLst/>
          <a:rect l="0" t="0" r="0" b="0"/>
          <a:pathLst>
            <a:path>
              <a:moveTo>
                <a:pt x="1724489" y="3289970"/>
              </a:moveTo>
              <a:arcTo wR="1645923" hR="1645923" stAng="5235841" swAng="171147"/>
            </a:path>
          </a:pathLst>
        </a:custGeom>
        <a:noFill/>
        <a:ln w="9525" cap="flat" cmpd="sng" algn="ctr">
          <a:solidFill>
            <a:schemeClr val="accent4">
              <a:hueOff val="-1759972"/>
              <a:satOff val="-18065"/>
              <a:lumOff val="755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B9CE18-921C-475D-AC08-275BDA6D3117}">
      <dsp:nvSpPr>
        <dsp:cNvPr id="0" name=""/>
        <dsp:cNvSpPr/>
      </dsp:nvSpPr>
      <dsp:spPr>
        <a:xfrm>
          <a:off x="1954500" y="2978755"/>
          <a:ext cx="1926535" cy="822764"/>
        </a:xfrm>
        <a:prstGeom prst="roundRect">
          <a:avLst/>
        </a:prstGeom>
        <a:solidFill>
          <a:schemeClr val="accent4">
            <a:hueOff val="-2639958"/>
            <a:satOff val="-27097"/>
            <a:lumOff val="113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Школа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 « Юного физика»</a:t>
          </a:r>
          <a:endParaRPr lang="ru-RU" sz="1800" b="1" kern="1200" dirty="0"/>
        </a:p>
      </dsp:txBody>
      <dsp:txXfrm>
        <a:off x="1954500" y="2978755"/>
        <a:ext cx="1926535" cy="822764"/>
      </dsp:txXfrm>
    </dsp:sp>
    <dsp:sp modelId="{D61D28B1-4D6C-4E3D-A30D-3F2BD42D5E76}">
      <dsp:nvSpPr>
        <dsp:cNvPr id="0" name=""/>
        <dsp:cNvSpPr/>
      </dsp:nvSpPr>
      <dsp:spPr>
        <a:xfrm>
          <a:off x="2239294" y="412634"/>
          <a:ext cx="3291846" cy="3291846"/>
        </a:xfrm>
        <a:custGeom>
          <a:avLst/>
          <a:gdLst/>
          <a:ahLst/>
          <a:cxnLst/>
          <a:rect l="0" t="0" r="0" b="0"/>
          <a:pathLst>
            <a:path>
              <a:moveTo>
                <a:pt x="275392" y="2557356"/>
              </a:moveTo>
              <a:arcTo wR="1645923" hR="1645923" stAng="8782513" swAng="2198664"/>
            </a:path>
          </a:pathLst>
        </a:custGeom>
        <a:noFill/>
        <a:ln w="9525" cap="flat" cmpd="sng" algn="ctr">
          <a:solidFill>
            <a:schemeClr val="accent4">
              <a:hueOff val="-2639958"/>
              <a:satOff val="-27097"/>
              <a:lumOff val="1132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82A713-931D-42FC-A83E-7E98FD52644E}">
      <dsp:nvSpPr>
        <dsp:cNvPr id="0" name=""/>
        <dsp:cNvSpPr/>
      </dsp:nvSpPr>
      <dsp:spPr>
        <a:xfrm>
          <a:off x="1540301" y="1138557"/>
          <a:ext cx="1559101" cy="822764"/>
        </a:xfrm>
        <a:prstGeom prst="roundRect">
          <a:avLst/>
        </a:prstGeom>
        <a:solidFill>
          <a:schemeClr val="accent4">
            <a:hueOff val="-3519944"/>
            <a:satOff val="-36129"/>
            <a:lumOff val="150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Школа «Юного математика»</a:t>
          </a:r>
          <a:endParaRPr lang="ru-RU" sz="1600" b="1" kern="1200" dirty="0"/>
        </a:p>
      </dsp:txBody>
      <dsp:txXfrm>
        <a:off x="1540301" y="1138557"/>
        <a:ext cx="1559101" cy="822764"/>
      </dsp:txXfrm>
    </dsp:sp>
    <dsp:sp modelId="{7AF5FF64-C507-4CBC-92AB-201B42748E90}">
      <dsp:nvSpPr>
        <dsp:cNvPr id="0" name=""/>
        <dsp:cNvSpPr/>
      </dsp:nvSpPr>
      <dsp:spPr>
        <a:xfrm>
          <a:off x="2259526" y="381883"/>
          <a:ext cx="3291846" cy="3291846"/>
        </a:xfrm>
        <a:custGeom>
          <a:avLst/>
          <a:gdLst/>
          <a:ahLst/>
          <a:cxnLst/>
          <a:rect l="0" t="0" r="0" b="0"/>
          <a:pathLst>
            <a:path>
              <a:moveTo>
                <a:pt x="264133" y="751652"/>
              </a:moveTo>
              <a:arcTo wR="1645923" hR="1645923" stAng="12774615" swAng="1229515"/>
            </a:path>
          </a:pathLst>
        </a:custGeom>
        <a:noFill/>
        <a:ln w="9525" cap="flat" cmpd="sng" algn="ctr">
          <a:solidFill>
            <a:schemeClr val="accent4">
              <a:hueOff val="-3519944"/>
              <a:satOff val="-36129"/>
              <a:lumOff val="1509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88C68DC-D163-47CC-963E-C2BDC415B14D}">
      <dsp:nvSpPr>
        <dsp:cNvPr id="0" name=""/>
        <dsp:cNvSpPr/>
      </dsp:nvSpPr>
      <dsp:spPr>
        <a:xfrm>
          <a:off x="2983300" y="-63193"/>
          <a:ext cx="1448806" cy="78603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/>
            <a:t>КубГМУ</a:t>
          </a:r>
          <a:endParaRPr lang="ru-RU" sz="2400" b="1" kern="1200" dirty="0"/>
        </a:p>
      </dsp:txBody>
      <dsp:txXfrm>
        <a:off x="2983300" y="-63193"/>
        <a:ext cx="1448806" cy="786034"/>
      </dsp:txXfrm>
    </dsp:sp>
    <dsp:sp modelId="{601B4426-3A72-46F8-BE9E-2EB61C63C287}">
      <dsp:nvSpPr>
        <dsp:cNvPr id="0" name=""/>
        <dsp:cNvSpPr/>
      </dsp:nvSpPr>
      <dsp:spPr>
        <a:xfrm>
          <a:off x="2162301" y="352605"/>
          <a:ext cx="3706034" cy="3706034"/>
        </a:xfrm>
        <a:custGeom>
          <a:avLst/>
          <a:gdLst/>
          <a:ahLst/>
          <a:cxnLst/>
          <a:rect l="0" t="0" r="0" b="0"/>
          <a:pathLst>
            <a:path>
              <a:moveTo>
                <a:pt x="2279123" y="49657"/>
              </a:moveTo>
              <a:arcTo wR="1853017" hR="1853017" stAng="16997658" swAng="1760194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DC924-5E41-477C-98A9-BFE72D724A58}">
      <dsp:nvSpPr>
        <dsp:cNvPr id="0" name=""/>
        <dsp:cNvSpPr/>
      </dsp:nvSpPr>
      <dsp:spPr>
        <a:xfrm>
          <a:off x="4877489" y="848796"/>
          <a:ext cx="1384157" cy="786034"/>
        </a:xfrm>
        <a:prstGeom prst="roundRect">
          <a:avLst/>
        </a:prstGeom>
        <a:solidFill>
          <a:schemeClr val="accent4">
            <a:hueOff val="-703989"/>
            <a:satOff val="-7226"/>
            <a:lumOff val="30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КГТУ</a:t>
          </a:r>
          <a:endParaRPr lang="ru-RU" sz="2400" b="1" kern="1200" dirty="0"/>
        </a:p>
      </dsp:txBody>
      <dsp:txXfrm>
        <a:off x="4877489" y="848796"/>
        <a:ext cx="1384157" cy="786034"/>
      </dsp:txXfrm>
    </dsp:sp>
    <dsp:sp modelId="{71F77794-0F8B-4187-9F28-5CEDA3F4678F}">
      <dsp:nvSpPr>
        <dsp:cNvPr id="0" name=""/>
        <dsp:cNvSpPr/>
      </dsp:nvSpPr>
      <dsp:spPr>
        <a:xfrm>
          <a:off x="2422191" y="922009"/>
          <a:ext cx="3706034" cy="3706034"/>
        </a:xfrm>
        <a:custGeom>
          <a:avLst/>
          <a:gdLst/>
          <a:ahLst/>
          <a:cxnLst/>
          <a:rect l="0" t="0" r="0" b="0"/>
          <a:pathLst>
            <a:path>
              <a:moveTo>
                <a:pt x="3322318" y="723934"/>
              </a:moveTo>
              <a:arcTo wR="1853017" hR="1853017" stAng="19347573" swAng="2622524"/>
            </a:path>
          </a:pathLst>
        </a:custGeom>
        <a:noFill/>
        <a:ln w="9525" cap="flat" cmpd="sng" algn="ctr">
          <a:solidFill>
            <a:schemeClr val="accent4">
              <a:hueOff val="-703989"/>
              <a:satOff val="-7226"/>
              <a:lumOff val="302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2679E1-67C0-406A-B93A-8E6192C2299A}">
      <dsp:nvSpPr>
        <dsp:cNvPr id="0" name=""/>
        <dsp:cNvSpPr/>
      </dsp:nvSpPr>
      <dsp:spPr>
        <a:xfrm>
          <a:off x="5082684" y="2988100"/>
          <a:ext cx="1696805" cy="786034"/>
        </a:xfrm>
        <a:prstGeom prst="roundRect">
          <a:avLst/>
        </a:prstGeom>
        <a:solidFill>
          <a:schemeClr val="accent4">
            <a:hueOff val="-1407978"/>
            <a:satOff val="-14452"/>
            <a:lumOff val="60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/>
            <a:t>КубГУ</a:t>
          </a:r>
          <a:endParaRPr lang="ru-RU" sz="2400" b="1" kern="1200" dirty="0"/>
        </a:p>
      </dsp:txBody>
      <dsp:txXfrm>
        <a:off x="5082684" y="2988100"/>
        <a:ext cx="1696805" cy="786034"/>
      </dsp:txXfrm>
    </dsp:sp>
    <dsp:sp modelId="{DC6F6109-AEA0-4241-88FF-F32E509EFB3B}">
      <dsp:nvSpPr>
        <dsp:cNvPr id="0" name=""/>
        <dsp:cNvSpPr/>
      </dsp:nvSpPr>
      <dsp:spPr>
        <a:xfrm>
          <a:off x="3337423" y="123826"/>
          <a:ext cx="3706034" cy="3706034"/>
        </a:xfrm>
        <a:custGeom>
          <a:avLst/>
          <a:gdLst/>
          <a:ahLst/>
          <a:cxnLst/>
          <a:rect l="0" t="0" r="0" b="0"/>
          <a:pathLst>
            <a:path>
              <a:moveTo>
                <a:pt x="2296004" y="3652304"/>
              </a:moveTo>
              <a:arcTo wR="1853017" hR="1853017" stAng="4570127" swAng="1518079"/>
            </a:path>
          </a:pathLst>
        </a:custGeom>
        <a:noFill/>
        <a:ln w="9525" cap="flat" cmpd="sng" algn="ctr">
          <a:solidFill>
            <a:schemeClr val="accent4">
              <a:hueOff val="-1407978"/>
              <a:satOff val="-14452"/>
              <a:lumOff val="604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B9CE18-921C-475D-AC08-275BDA6D3117}">
      <dsp:nvSpPr>
        <dsp:cNvPr id="0" name=""/>
        <dsp:cNvSpPr/>
      </dsp:nvSpPr>
      <dsp:spPr>
        <a:xfrm>
          <a:off x="2973317" y="3512316"/>
          <a:ext cx="1840529" cy="1047083"/>
        </a:xfrm>
        <a:prstGeom prst="roundRect">
          <a:avLst/>
        </a:prstGeom>
        <a:solidFill>
          <a:schemeClr val="accent4">
            <a:hueOff val="-2111967"/>
            <a:satOff val="-21677"/>
            <a:lumOff val="9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Школа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 «Юных химиков»</a:t>
          </a:r>
          <a:endParaRPr lang="ru-RU" sz="1800" b="1" kern="1200" dirty="0"/>
        </a:p>
      </dsp:txBody>
      <dsp:txXfrm>
        <a:off x="2973317" y="3512316"/>
        <a:ext cx="1840529" cy="1047083"/>
      </dsp:txXfrm>
    </dsp:sp>
    <dsp:sp modelId="{D61D28B1-4D6C-4E3D-A30D-3F2BD42D5E76}">
      <dsp:nvSpPr>
        <dsp:cNvPr id="0" name=""/>
        <dsp:cNvSpPr/>
      </dsp:nvSpPr>
      <dsp:spPr>
        <a:xfrm>
          <a:off x="2040565" y="329823"/>
          <a:ext cx="3706034" cy="3706034"/>
        </a:xfrm>
        <a:custGeom>
          <a:avLst/>
          <a:gdLst/>
          <a:ahLst/>
          <a:cxnLst/>
          <a:rect l="0" t="0" r="0" b="0"/>
          <a:pathLst>
            <a:path>
              <a:moveTo>
                <a:pt x="928608" y="3458987"/>
              </a:moveTo>
              <a:arcTo wR="1853017" hR="1853017" stAng="7195504" swAng="871289"/>
            </a:path>
          </a:pathLst>
        </a:custGeom>
        <a:noFill/>
        <a:ln w="9525" cap="flat" cmpd="sng" algn="ctr">
          <a:solidFill>
            <a:schemeClr val="accent4">
              <a:hueOff val="-2111967"/>
              <a:satOff val="-21677"/>
              <a:lumOff val="905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82A713-931D-42FC-A83E-7E98FD52644E}">
      <dsp:nvSpPr>
        <dsp:cNvPr id="0" name=""/>
        <dsp:cNvSpPr/>
      </dsp:nvSpPr>
      <dsp:spPr>
        <a:xfrm>
          <a:off x="1544073" y="2716332"/>
          <a:ext cx="1489498" cy="786034"/>
        </a:xfrm>
        <a:prstGeom prst="roundRect">
          <a:avLst/>
        </a:prstGeom>
        <a:solidFill>
          <a:schemeClr val="accent4">
            <a:hueOff val="-2815956"/>
            <a:satOff val="-28903"/>
            <a:lumOff val="12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«Юный математик»</a:t>
          </a:r>
          <a:endParaRPr lang="ru-RU" sz="1600" b="1" kern="1200" dirty="0"/>
        </a:p>
      </dsp:txBody>
      <dsp:txXfrm>
        <a:off x="1544073" y="2716332"/>
        <a:ext cx="1489498" cy="786034"/>
      </dsp:txXfrm>
    </dsp:sp>
    <dsp:sp modelId="{7AF5FF64-C507-4CBC-92AB-201B42748E90}">
      <dsp:nvSpPr>
        <dsp:cNvPr id="0" name=""/>
        <dsp:cNvSpPr/>
      </dsp:nvSpPr>
      <dsp:spPr>
        <a:xfrm>
          <a:off x="2040565" y="329823"/>
          <a:ext cx="3706034" cy="3706034"/>
        </a:xfrm>
        <a:custGeom>
          <a:avLst/>
          <a:gdLst/>
          <a:ahLst/>
          <a:cxnLst/>
          <a:rect l="0" t="0" r="0" b="0"/>
          <a:pathLst>
            <a:path>
              <a:moveTo>
                <a:pt x="75415" y="2376281"/>
              </a:moveTo>
              <a:arcTo wR="1853017" hR="1853017" stAng="9815843" swAng="1968314"/>
            </a:path>
          </a:pathLst>
        </a:custGeom>
        <a:noFill/>
        <a:ln w="9525" cap="flat" cmpd="sng" algn="ctr">
          <a:solidFill>
            <a:schemeClr val="accent4">
              <a:hueOff val="-2815956"/>
              <a:satOff val="-28903"/>
              <a:lumOff val="1207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B56DD0-B6DC-4F03-9A26-F419DF8D26B0}">
      <dsp:nvSpPr>
        <dsp:cNvPr id="0" name=""/>
        <dsp:cNvSpPr/>
      </dsp:nvSpPr>
      <dsp:spPr>
        <a:xfrm>
          <a:off x="1368557" y="863315"/>
          <a:ext cx="1840529" cy="786034"/>
        </a:xfrm>
        <a:prstGeom prst="roundRect">
          <a:avLst/>
        </a:prstGeom>
        <a:solidFill>
          <a:schemeClr val="accent4">
            <a:hueOff val="-3519944"/>
            <a:satOff val="-36129"/>
            <a:lumOff val="150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Школа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« Юного физика»</a:t>
          </a:r>
          <a:endParaRPr lang="ru-RU" sz="1600" b="1" kern="1200" dirty="0"/>
        </a:p>
      </dsp:txBody>
      <dsp:txXfrm>
        <a:off x="1368557" y="863315"/>
        <a:ext cx="1840529" cy="786034"/>
      </dsp:txXfrm>
    </dsp:sp>
    <dsp:sp modelId="{78CBDBBF-C536-4233-9277-F24E3E379C44}">
      <dsp:nvSpPr>
        <dsp:cNvPr id="0" name=""/>
        <dsp:cNvSpPr/>
      </dsp:nvSpPr>
      <dsp:spPr>
        <a:xfrm>
          <a:off x="2065339" y="304930"/>
          <a:ext cx="3706034" cy="3706034"/>
        </a:xfrm>
        <a:custGeom>
          <a:avLst/>
          <a:gdLst/>
          <a:ahLst/>
          <a:cxnLst/>
          <a:rect l="0" t="0" r="0" b="0"/>
          <a:pathLst>
            <a:path>
              <a:moveTo>
                <a:pt x="530740" y="554842"/>
              </a:moveTo>
              <a:arcTo wR="1853017" hR="1853017" stAng="13468382" swAng="904083"/>
            </a:path>
          </a:pathLst>
        </a:custGeom>
        <a:noFill/>
        <a:ln w="9525" cap="flat" cmpd="sng" algn="ctr">
          <a:solidFill>
            <a:schemeClr val="accent4">
              <a:hueOff val="-3519944"/>
              <a:satOff val="-36129"/>
              <a:lumOff val="1509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F32039-67D6-4EAC-95E3-A9A92642F0E5}">
      <dsp:nvSpPr>
        <dsp:cNvPr id="0" name=""/>
        <dsp:cNvSpPr/>
      </dsp:nvSpPr>
      <dsp:spPr>
        <a:xfrm>
          <a:off x="20" y="964"/>
          <a:ext cx="4213874" cy="10136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Для учащихся</a:t>
          </a:r>
          <a:endParaRPr lang="ru-RU" sz="4400" kern="1200" dirty="0"/>
        </a:p>
      </dsp:txBody>
      <dsp:txXfrm>
        <a:off x="20" y="964"/>
        <a:ext cx="4213874" cy="1013623"/>
      </dsp:txXfrm>
    </dsp:sp>
    <dsp:sp modelId="{09609D14-2CFF-4804-AE0A-F18C4793AE96}">
      <dsp:nvSpPr>
        <dsp:cNvPr id="0" name=""/>
        <dsp:cNvSpPr/>
      </dsp:nvSpPr>
      <dsp:spPr>
        <a:xfrm>
          <a:off x="483" y="1109567"/>
          <a:ext cx="2752633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Высокое качество учебных умений</a:t>
          </a:r>
          <a:endParaRPr lang="ru-RU" sz="1600" kern="1200" dirty="0"/>
        </a:p>
      </dsp:txBody>
      <dsp:txXfrm>
        <a:off x="483" y="1109567"/>
        <a:ext cx="2752633" cy="2254752"/>
      </dsp:txXfrm>
    </dsp:sp>
    <dsp:sp modelId="{E2414A97-2C7A-4EC7-A691-64BE66433248}">
      <dsp:nvSpPr>
        <dsp:cNvPr id="0" name=""/>
        <dsp:cNvSpPr/>
      </dsp:nvSpPr>
      <dsp:spPr>
        <a:xfrm>
          <a:off x="483" y="3457441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Развитие самостоятельности</a:t>
          </a:r>
          <a:endParaRPr lang="ru-RU" sz="1100" kern="1200" dirty="0"/>
        </a:p>
      </dsp:txBody>
      <dsp:txXfrm>
        <a:off x="483" y="3457441"/>
        <a:ext cx="1348008" cy="2254752"/>
      </dsp:txXfrm>
    </dsp:sp>
    <dsp:sp modelId="{7AE2A770-7C00-40C4-B3D6-EEAD88688240}">
      <dsp:nvSpPr>
        <dsp:cNvPr id="0" name=""/>
        <dsp:cNvSpPr/>
      </dsp:nvSpPr>
      <dsp:spPr>
        <a:xfrm>
          <a:off x="1405108" y="3457441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Достижения в олимпиадах</a:t>
          </a:r>
          <a:endParaRPr lang="ru-RU" sz="1100" kern="1200" dirty="0"/>
        </a:p>
      </dsp:txBody>
      <dsp:txXfrm>
        <a:off x="1405108" y="3457441"/>
        <a:ext cx="1348008" cy="2254752"/>
      </dsp:txXfrm>
    </dsp:sp>
    <dsp:sp modelId="{3BCF7873-7052-49B7-B934-C039AE4312E4}">
      <dsp:nvSpPr>
        <dsp:cNvPr id="0" name=""/>
        <dsp:cNvSpPr/>
      </dsp:nvSpPr>
      <dsp:spPr>
        <a:xfrm>
          <a:off x="2866349" y="1109567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Поступление в ВУЗ</a:t>
          </a:r>
          <a:endParaRPr lang="ru-RU" sz="1600" kern="1200" dirty="0"/>
        </a:p>
      </dsp:txBody>
      <dsp:txXfrm>
        <a:off x="2866349" y="1109567"/>
        <a:ext cx="1348008" cy="2254752"/>
      </dsp:txXfrm>
    </dsp:sp>
    <dsp:sp modelId="{DA6E95B1-11BB-41C2-880D-29F4F9A4C244}">
      <dsp:nvSpPr>
        <dsp:cNvPr id="0" name=""/>
        <dsp:cNvSpPr/>
      </dsp:nvSpPr>
      <dsp:spPr>
        <a:xfrm>
          <a:off x="2866349" y="3457441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Умение вести диалог, презентовать результаты работы</a:t>
          </a:r>
          <a:endParaRPr lang="ru-RU" sz="1100" kern="1200" dirty="0"/>
        </a:p>
      </dsp:txBody>
      <dsp:txXfrm>
        <a:off x="2866349" y="3457441"/>
        <a:ext cx="1348008" cy="225475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F32039-67D6-4EAC-95E3-A9A92642F0E5}">
      <dsp:nvSpPr>
        <dsp:cNvPr id="0" name=""/>
        <dsp:cNvSpPr/>
      </dsp:nvSpPr>
      <dsp:spPr>
        <a:xfrm>
          <a:off x="541" y="2414"/>
          <a:ext cx="4713793" cy="10098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Для родителей</a:t>
          </a:r>
          <a:endParaRPr lang="ru-RU" sz="4400" kern="1200" dirty="0"/>
        </a:p>
      </dsp:txBody>
      <dsp:txXfrm>
        <a:off x="541" y="2414"/>
        <a:ext cx="4713793" cy="1009860"/>
      </dsp:txXfrm>
    </dsp:sp>
    <dsp:sp modelId="{09609D14-2CFF-4804-AE0A-F18C4793AE96}">
      <dsp:nvSpPr>
        <dsp:cNvPr id="0" name=""/>
        <dsp:cNvSpPr/>
      </dsp:nvSpPr>
      <dsp:spPr>
        <a:xfrm>
          <a:off x="541" y="1116057"/>
          <a:ext cx="3079196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Эффективное включение ребенка в школьную жизнь</a:t>
          </a:r>
          <a:endParaRPr lang="ru-RU" sz="1400" kern="1200" dirty="0"/>
        </a:p>
      </dsp:txBody>
      <dsp:txXfrm>
        <a:off x="541" y="1116057"/>
        <a:ext cx="3079196" cy="2246380"/>
      </dsp:txXfrm>
    </dsp:sp>
    <dsp:sp modelId="{E2414A97-2C7A-4EC7-A691-64BE66433248}">
      <dsp:nvSpPr>
        <dsp:cNvPr id="0" name=""/>
        <dsp:cNvSpPr/>
      </dsp:nvSpPr>
      <dsp:spPr>
        <a:xfrm>
          <a:off x="541" y="3466220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Снижение тревоги за будущее своего ребенка</a:t>
          </a:r>
          <a:endParaRPr lang="ru-RU" sz="1400" kern="1200" dirty="0"/>
        </a:p>
      </dsp:txBody>
      <dsp:txXfrm>
        <a:off x="541" y="3466220"/>
        <a:ext cx="1507931" cy="2246380"/>
      </dsp:txXfrm>
    </dsp:sp>
    <dsp:sp modelId="{7AE2A770-7C00-40C4-B3D6-EEAD88688240}">
      <dsp:nvSpPr>
        <dsp:cNvPr id="0" name=""/>
        <dsp:cNvSpPr/>
      </dsp:nvSpPr>
      <dsp:spPr>
        <a:xfrm>
          <a:off x="1571805" y="3466220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Укрепление общности семьи</a:t>
          </a:r>
          <a:endParaRPr lang="ru-RU" sz="1400" kern="1200" dirty="0"/>
        </a:p>
      </dsp:txBody>
      <dsp:txXfrm>
        <a:off x="1571805" y="3466220"/>
        <a:ext cx="1507931" cy="2246380"/>
      </dsp:txXfrm>
    </dsp:sp>
    <dsp:sp modelId="{3BCF7873-7052-49B7-B934-C039AE4312E4}">
      <dsp:nvSpPr>
        <dsp:cNvPr id="0" name=""/>
        <dsp:cNvSpPr/>
      </dsp:nvSpPr>
      <dsp:spPr>
        <a:xfrm>
          <a:off x="3206944" y="1104178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Возможность открытого конструктивного диалога администрацией лицея и </a:t>
          </a:r>
          <a:r>
            <a:rPr lang="ru-RU" sz="1400" kern="1200" dirty="0" err="1" smtClean="0"/>
            <a:t>пед</a:t>
          </a:r>
          <a:r>
            <a:rPr lang="ru-RU" sz="1400" kern="1200" dirty="0" smtClean="0"/>
            <a:t>. коллективом</a:t>
          </a:r>
          <a:endParaRPr lang="ru-RU" sz="1400" kern="1200" dirty="0"/>
        </a:p>
      </dsp:txBody>
      <dsp:txXfrm>
        <a:off x="3206944" y="1104178"/>
        <a:ext cx="1507931" cy="2246380"/>
      </dsp:txXfrm>
    </dsp:sp>
    <dsp:sp modelId="{DA6E95B1-11BB-41C2-880D-29F4F9A4C244}">
      <dsp:nvSpPr>
        <dsp:cNvPr id="0" name=""/>
        <dsp:cNvSpPr/>
      </dsp:nvSpPr>
      <dsp:spPr>
        <a:xfrm>
          <a:off x="3206403" y="3466220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Развитие родительской компетенции через совместный анализ взросления ребенка</a:t>
          </a:r>
          <a:endParaRPr lang="ru-RU" sz="1400" kern="1200" dirty="0"/>
        </a:p>
      </dsp:txBody>
      <dsp:txXfrm>
        <a:off x="3206403" y="3466220"/>
        <a:ext cx="1507931" cy="22463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05DE55E-5F73-4D6C-BA13-3615603F65D7}" type="datetimeFigureOut">
              <a:rPr lang="ru-RU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E04A5F6F-1B1B-42B3-B1A1-66ADB50BF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b="1" i="1" dirty="0" smtClean="0"/>
              <a:t>Растут требования к выпускникам</a:t>
            </a:r>
            <a:r>
              <a:rPr lang="ru-RU" dirty="0" smtClean="0"/>
              <a:t>, которые должны быть подготовлены к новым рыночным отношениям. Модель конкурентоспособного молодого человека: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самосовершенствующаяся,</a:t>
            </a:r>
          </a:p>
          <a:p>
            <a:pPr eaLnBrk="1" hangingPunct="1">
              <a:spcBef>
                <a:spcPct val="0"/>
              </a:spcBef>
            </a:pPr>
            <a:r>
              <a:rPr lang="ru-RU" dirty="0" err="1" smtClean="0"/>
              <a:t>самовоспитывающаяся</a:t>
            </a:r>
            <a:r>
              <a:rPr lang="ru-RU" dirty="0" smtClean="0"/>
              <a:t>,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саморазвивающаяся личность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Другими словами, в школе и, выходя из неё, наши дети должны быть</a:t>
            </a:r>
            <a:r>
              <a:rPr lang="ru-RU" b="1" dirty="0" smtClean="0"/>
              <a:t> </a:t>
            </a:r>
            <a:r>
              <a:rPr lang="ru-RU" dirty="0" smtClean="0"/>
              <a:t>социально защищенные, нравственно стойкие</a:t>
            </a:r>
            <a:r>
              <a:rPr lang="ru-RU" b="1" dirty="0" smtClean="0"/>
              <a:t>, </a:t>
            </a:r>
            <a:r>
              <a:rPr lang="ru-RU" dirty="0" smtClean="0"/>
              <a:t>социально закаленные  против всякого рода соблазнов, иметь знания на уровне современной  науки и техники, здоровые физически и психически, иметь  социальный опыт самостоятельного принятия решений.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/>
              <a:t>Поэтому акцент в образовании перемещается  с учебной на воспитательную сферы развития личности через его положительную социализацию в урочной, внеурочной, общественной деятельности учащихся</a:t>
            </a: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48D5A5-8D6B-42F7-8C0A-E2A83C3B94A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6" name="Номер слайда 3"/>
          <p:cNvSpPr txBox="1">
            <a:spLocks noGrp="1"/>
          </p:cNvSpPr>
          <p:nvPr/>
        </p:nvSpPr>
        <p:spPr bwMode="auto">
          <a:xfrm>
            <a:off x="3901698" y="9517546"/>
            <a:ext cx="2984871" cy="50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16" tIns="48308" rIns="96616" bIns="48308" anchor="b"/>
          <a:lstStyle/>
          <a:p>
            <a:pPr algn="r"/>
            <a:fld id="{4D5ACCE8-06A8-4464-980A-685797712D3B}" type="slidenum">
              <a:rPr lang="en-US" sz="1300"/>
              <a:pPr algn="r"/>
              <a:t>13</a:t>
            </a:fld>
            <a:endParaRPr lang="en-US" sz="13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91146-FD55-492E-86D8-459768343ED2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841FF-4F31-4C56-BAB4-D284F64C3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FF58F-DC26-4445-893C-8440ADA42F0F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138E-43D8-4F5C-8214-DC0971DB7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B677-BBA5-4176-BC02-E0C07AD92E34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437EA-1E8D-4D5C-8485-04E5E37B3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F50C7-3DB0-4074-8AA5-527A0D644984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F691B-8896-484E-9363-E90375452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DEB53-C15A-439E-A756-D87B2A216915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40862-9544-415C-8206-163EB0585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E8AAA-9218-4511-9D5F-68792C1879D7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596F-6CCC-4330-9222-B0954A941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0B1C4-6643-42E4-B968-B2E82744B51E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1A8C5-618B-469B-A8EE-92494308F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FD458-5650-4618-BDE4-F0D33EC9FAF1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61116-BF31-4F03-A72F-A3EF0080C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A258D-3210-4535-B698-217415E5B368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3F80E-AC59-490F-A244-5C0DA7C2F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7EDE2-E1E8-4BDA-8A2D-3F553CE69054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F449D-9DAA-4FAA-8DA0-219D349214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9478B-0DEB-468B-8720-27B734365508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56230-7415-4F0E-9F30-8202661FC9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26059-02B1-410D-A84C-8459C75882F6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7B8A-1B89-4DC9-AF20-5C37A915B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BB89D5-0EE9-4C16-83F6-79F59E8B37FC}" type="datetime1">
              <a:rPr lang="ru-RU" smtClean="0"/>
              <a:pPr>
                <a:defRPr/>
              </a:pPr>
              <a:t>08.12.2014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F1EF3D-2BD4-4266-A4B2-E7D3FAA0BC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18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openxmlformats.org/officeDocument/2006/relationships/image" Target="../media/image13.jpeg"/><Relationship Id="rId2" Type="http://schemas.openxmlformats.org/officeDocument/2006/relationships/image" Target="../media/image17.png"/><Relationship Id="rId16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image" Target="../media/image19.jpeg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diagramLayout" Target="../diagrams/layout7.xml"/><Relationship Id="rId18" Type="http://schemas.openxmlformats.org/officeDocument/2006/relationships/image" Target="../media/image31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diagramData" Target="../diagrams/data7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6" Type="http://schemas.microsoft.com/office/2007/relationships/diagramDrawing" Target="../diagrams/drawing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jpeg"/><Relationship Id="rId11" Type="http://schemas.openxmlformats.org/officeDocument/2006/relationships/image" Target="../media/image19.jpeg"/><Relationship Id="rId5" Type="http://schemas.openxmlformats.org/officeDocument/2006/relationships/image" Target="../media/image27.jpeg"/><Relationship Id="rId15" Type="http://schemas.openxmlformats.org/officeDocument/2006/relationships/diagramColors" Target="../diagrams/colors7.xml"/><Relationship Id="rId10" Type="http://schemas.openxmlformats.org/officeDocument/2006/relationships/image" Target="../media/image10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33.jpeg"/><Relationship Id="rId7" Type="http://schemas.openxmlformats.org/officeDocument/2006/relationships/diagramColors" Target="../diagrams/colors10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diagramLayout" Target="../diagrams/layout12.xml"/><Relationship Id="rId7" Type="http://schemas.openxmlformats.org/officeDocument/2006/relationships/image" Target="../media/image1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3.jpe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65163" y="220663"/>
            <a:ext cx="7786687" cy="5842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1430"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142875" y="214313"/>
            <a:ext cx="864393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400" b="1">
                <a:latin typeface="Times New Roman" pitchFamily="18" charset="0"/>
                <a:cs typeface="Times New Roman" pitchFamily="18" charset="0"/>
              </a:rPr>
            </a:br>
            <a:r>
              <a:rPr lang="ru-RU" sz="1400" b="1">
                <a:latin typeface="Times New Roman" pitchFamily="18" charset="0"/>
                <a:cs typeface="Times New Roman" pitchFamily="18" charset="0"/>
              </a:rPr>
              <a:t>муниципального образования город Краснодар</a:t>
            </a:r>
            <a:br>
              <a:rPr lang="ru-RU" sz="1400" b="1">
                <a:latin typeface="Times New Roman" pitchFamily="18" charset="0"/>
                <a:cs typeface="Times New Roman" pitchFamily="18" charset="0"/>
              </a:rPr>
            </a:br>
            <a:r>
              <a:rPr lang="ru-RU" sz="1400" b="1">
                <a:latin typeface="Times New Roman" pitchFamily="18" charset="0"/>
                <a:cs typeface="Times New Roman" pitchFamily="18" charset="0"/>
              </a:rPr>
              <a:t>лицей № 48 имени Александра Васильевича Суворова</a:t>
            </a:r>
            <a:br>
              <a:rPr lang="ru-RU" sz="1400" b="1">
                <a:latin typeface="Times New Roman" pitchFamily="18" charset="0"/>
                <a:cs typeface="Times New Roman" pitchFamily="18" charset="0"/>
              </a:rPr>
            </a:br>
            <a:r>
              <a:rPr lang="ru-RU" sz="1400" b="1">
                <a:latin typeface="Times New Roman" pitchFamily="18" charset="0"/>
                <a:cs typeface="Times New Roman" pitchFamily="18" charset="0"/>
              </a:rPr>
              <a:t>Красноармейская ул., д. 2, Краснодар , 350063, тел./факс (861) 268-52-44,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school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48@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kubannet</a:t>
            </a:r>
            <a:r>
              <a:rPr lang="ru-RU" sz="1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400" b="1">
                <a:latin typeface="Times New Roman" pitchFamily="18" charset="0"/>
                <a:cs typeface="Times New Roman" pitchFamily="18" charset="0"/>
              </a:rPr>
              <a:t>ru</a:t>
            </a:r>
            <a:endParaRPr lang="ru-RU" sz="1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1785938" y="1785938"/>
            <a:ext cx="6215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Проект инновационной деятельности по теме</a:t>
            </a:r>
            <a:r>
              <a:rPr lang="ru-RU" b="1">
                <a:latin typeface="Calibri" pitchFamily="34" charset="0"/>
                <a:ea typeface="Times New Roman" pitchFamily="18" charset="0"/>
                <a:cs typeface="Arial" charset="0"/>
              </a:rPr>
              <a:t>: </a:t>
            </a:r>
            <a:endParaRPr lang="ru-RU" b="1">
              <a:latin typeface="Calibri" pitchFamily="34" charset="0"/>
              <a:cs typeface="Arial" charset="0"/>
            </a:endParaRPr>
          </a:p>
        </p:txBody>
      </p:sp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285750" y="2571750"/>
            <a:ext cx="83581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Сетевая модель предпрофильной подготовки и профильного обучения, реализуемая через систему взаимодействия лицея с учреждениями ВПО,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как инструмент повышения качества общего образования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>
                <a:latin typeface="Calibri" pitchFamily="34" charset="0"/>
              </a:rPr>
              <a:t> </a:t>
            </a:r>
          </a:p>
        </p:txBody>
      </p:sp>
      <p:sp>
        <p:nvSpPr>
          <p:cNvPr id="15365" name="Прямоугольник 5"/>
          <p:cNvSpPr>
            <a:spLocks noChangeArrowheads="1"/>
          </p:cNvSpPr>
          <p:nvPr/>
        </p:nvSpPr>
        <p:spPr bwMode="auto">
          <a:xfrm>
            <a:off x="714348" y="4572008"/>
            <a:ext cx="7858125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u="sng" dirty="0">
                <a:latin typeface="Calibri" pitchFamily="34" charset="0"/>
                <a:ea typeface="Times New Roman" pitchFamily="18" charset="0"/>
                <a:cs typeface="Arial" charset="0"/>
              </a:rPr>
              <a:t>Директор МБОУ лицея № 48 </a:t>
            </a:r>
            <a:r>
              <a:rPr lang="ru-RU" dirty="0">
                <a:latin typeface="Calibri" pitchFamily="34" charset="0"/>
                <a:ea typeface="Times New Roman" pitchFamily="18" charset="0"/>
                <a:cs typeface="Arial" charset="0"/>
              </a:rPr>
              <a:t>          </a:t>
            </a:r>
            <a:r>
              <a:rPr lang="ru-RU" b="1" dirty="0">
                <a:latin typeface="Calibri" pitchFamily="34" charset="0"/>
                <a:ea typeface="Times New Roman" pitchFamily="18" charset="0"/>
                <a:cs typeface="Arial" charset="0"/>
              </a:rPr>
              <a:t>Гайдук Татьяна 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charset="0"/>
              </a:rPr>
              <a:t>Алексеевна</a:t>
            </a:r>
          </a:p>
          <a:p>
            <a:r>
              <a:rPr lang="ru-RU" sz="1000" b="1" dirty="0" smtClean="0">
                <a:latin typeface="Calibri" pitchFamily="34" charset="0"/>
                <a:ea typeface="Times New Roman" pitchFamily="18" charset="0"/>
                <a:cs typeface="Arial" charset="0"/>
              </a:rPr>
              <a:t>                                                                                                                       </a:t>
            </a:r>
            <a:r>
              <a:rPr lang="ru-RU" sz="1400" b="1" dirty="0" smtClean="0">
                <a:latin typeface="Calibri" pitchFamily="34" charset="0"/>
                <a:ea typeface="Times New Roman" pitchFamily="18" charset="0"/>
                <a:cs typeface="Arial" charset="0"/>
              </a:rPr>
              <a:t>кандидат педагогических наук,</a:t>
            </a:r>
          </a:p>
          <a:p>
            <a:r>
              <a:rPr lang="ru-RU" sz="1400" b="1" dirty="0" smtClean="0">
                <a:latin typeface="Calibri" pitchFamily="34" charset="0"/>
                <a:ea typeface="Times New Roman" pitchFamily="18" charset="0"/>
                <a:cs typeface="Arial" charset="0"/>
              </a:rPr>
              <a:t>                                                                                     Заслуженный учитель Кубани</a:t>
            </a:r>
            <a:endParaRPr lang="ru-RU" sz="1400" dirty="0"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endParaRPr lang="ru-RU" u="sng" dirty="0" smtClean="0"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r>
              <a:rPr lang="ru-RU" u="sng" dirty="0" smtClean="0">
                <a:latin typeface="Calibri" pitchFamily="34" charset="0"/>
                <a:ea typeface="Times New Roman" pitchFamily="18" charset="0"/>
                <a:cs typeface="Arial" charset="0"/>
              </a:rPr>
              <a:t>Научный </a:t>
            </a:r>
            <a:r>
              <a:rPr lang="ru-RU" u="sng" dirty="0">
                <a:latin typeface="Calibri" pitchFamily="34" charset="0"/>
                <a:ea typeface="Times New Roman" pitchFamily="18" charset="0"/>
                <a:cs typeface="Arial" charset="0"/>
              </a:rPr>
              <a:t>руководитель проекта:</a:t>
            </a:r>
            <a:r>
              <a:rPr lang="ru-RU" b="1" dirty="0">
                <a:latin typeface="Calibri" pitchFamily="34" charset="0"/>
                <a:ea typeface="Times New Roman" pitchFamily="18" charset="0"/>
                <a:cs typeface="Arial" charset="0"/>
              </a:rPr>
              <a:t>     Бондарев Пётр Борисович,</a:t>
            </a:r>
            <a:endParaRPr lang="ru-RU" sz="1000" dirty="0">
              <a:latin typeface="Calibri" pitchFamily="34" charset="0"/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 dirty="0">
                <a:latin typeface="Calibri" pitchFamily="34" charset="0"/>
                <a:ea typeface="Times New Roman" pitchFamily="18" charset="0"/>
                <a:cs typeface="Arial" charset="0"/>
              </a:rPr>
              <a:t>                                                                </a:t>
            </a:r>
            <a:r>
              <a:rPr lang="ru-RU" b="1" dirty="0" smtClean="0">
                <a:latin typeface="Calibri" pitchFamily="34" charset="0"/>
                <a:ea typeface="Times New Roman" pitchFamily="18" charset="0"/>
                <a:cs typeface="Arial" charset="0"/>
              </a:rPr>
              <a:t>    к.ф.н</a:t>
            </a:r>
            <a:r>
              <a:rPr lang="ru-RU" b="1" dirty="0">
                <a:latin typeface="Calibri" pitchFamily="34" charset="0"/>
                <a:ea typeface="Times New Roman" pitchFamily="18" charset="0"/>
                <a:cs typeface="Arial" charset="0"/>
              </a:rPr>
              <a:t>., доц. </a:t>
            </a:r>
            <a:r>
              <a:rPr lang="ru-RU" b="1" dirty="0" err="1">
                <a:latin typeface="Calibri" pitchFamily="34" charset="0"/>
                <a:ea typeface="Times New Roman" pitchFamily="18" charset="0"/>
                <a:cs typeface="Arial" charset="0"/>
              </a:rPr>
              <a:t>КубГУ</a:t>
            </a:r>
            <a:r>
              <a:rPr lang="ru-RU" b="1" dirty="0">
                <a:latin typeface="Calibri" pitchFamily="34" charset="0"/>
                <a:ea typeface="Times New Roman" pitchFamily="18" charset="0"/>
                <a:cs typeface="Arial" charset="0"/>
              </a:rPr>
              <a:t> </a:t>
            </a:r>
            <a:endParaRPr lang="ru-RU" sz="2400" dirty="0">
              <a:latin typeface="Calibri" pitchFamily="34" charset="0"/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AutoShape 21"/>
          <p:cNvSpPr>
            <a:spLocks noChangeArrowheads="1"/>
          </p:cNvSpPr>
          <p:nvPr/>
        </p:nvSpPr>
        <p:spPr bwMode="gray">
          <a:xfrm rot="-7048640">
            <a:off x="4918075" y="4276725"/>
            <a:ext cx="777875" cy="384175"/>
          </a:xfrm>
          <a:prstGeom prst="rightArrow">
            <a:avLst>
              <a:gd name="adj1" fmla="val 35167"/>
              <a:gd name="adj2" fmla="val 110811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AutoShape 23"/>
          <p:cNvSpPr>
            <a:spLocks noChangeArrowheads="1"/>
          </p:cNvSpPr>
          <p:nvPr/>
        </p:nvSpPr>
        <p:spPr bwMode="gray">
          <a:xfrm rot="-3290957">
            <a:off x="3225800" y="4284663"/>
            <a:ext cx="866775" cy="415925"/>
          </a:xfrm>
          <a:prstGeom prst="rightArrow">
            <a:avLst>
              <a:gd name="adj1" fmla="val 35167"/>
              <a:gd name="adj2" fmla="val 111106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AutoShape 22"/>
          <p:cNvSpPr>
            <a:spLocks noChangeArrowheads="1"/>
          </p:cNvSpPr>
          <p:nvPr/>
        </p:nvSpPr>
        <p:spPr bwMode="gray">
          <a:xfrm rot="1906289">
            <a:off x="3044825" y="2584450"/>
            <a:ext cx="873125" cy="387350"/>
          </a:xfrm>
          <a:prstGeom prst="rightArrow">
            <a:avLst>
              <a:gd name="adj1" fmla="val 35167"/>
              <a:gd name="adj2" fmla="val 111254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AutoShape 20"/>
          <p:cNvSpPr>
            <a:spLocks noChangeArrowheads="1"/>
          </p:cNvSpPr>
          <p:nvPr/>
        </p:nvSpPr>
        <p:spPr bwMode="gray">
          <a:xfrm rot="8017064">
            <a:off x="5148263" y="2630488"/>
            <a:ext cx="809625" cy="428625"/>
          </a:xfrm>
          <a:prstGeom prst="rightArrow">
            <a:avLst>
              <a:gd name="adj1" fmla="val 35167"/>
              <a:gd name="adj2" fmla="val 110780"/>
            </a:avLst>
          </a:prstGeom>
          <a:gradFill rotWithShape="1">
            <a:gsLst>
              <a:gs pos="0">
                <a:srgbClr val="555555">
                  <a:alpha val="0"/>
                </a:srgbClr>
              </a:gs>
              <a:gs pos="100000">
                <a:srgbClr val="5F5F5F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Oval 26"/>
          <p:cNvSpPr>
            <a:spLocks noChangeArrowheads="1"/>
          </p:cNvSpPr>
          <p:nvPr/>
        </p:nvSpPr>
        <p:spPr bwMode="gray">
          <a:xfrm>
            <a:off x="2798763" y="1757363"/>
            <a:ext cx="3444875" cy="3446462"/>
          </a:xfrm>
          <a:prstGeom prst="ellipse">
            <a:avLst/>
          </a:prstGeom>
          <a:noFill/>
          <a:ln w="38100" algn="ctr">
            <a:solidFill>
              <a:srgbClr val="C0C0C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ru-RU"/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3429000" y="2500313"/>
            <a:ext cx="1989138" cy="1987550"/>
            <a:chOff x="2238" y="1769"/>
            <a:chExt cx="1361" cy="1361"/>
          </a:xfrm>
        </p:grpSpPr>
        <p:sp>
          <p:nvSpPr>
            <p:cNvPr id="11302" name="Oval 28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93D4E9"/>
                </a:gs>
                <a:gs pos="50000">
                  <a:srgbClr val="0099CC"/>
                </a:gs>
                <a:gs pos="100000">
                  <a:srgbClr val="93D4E9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ru-RU"/>
            </a:p>
          </p:txBody>
        </p:sp>
        <p:sp>
          <p:nvSpPr>
            <p:cNvPr id="11303" name="Oval 29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536E"/>
                </a:gs>
                <a:gs pos="50000">
                  <a:srgbClr val="0099CC"/>
                </a:gs>
                <a:gs pos="100000">
                  <a:srgbClr val="00536E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304" name="Oval 30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6182"/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1305" name="Oval 31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grpSp>
          <p:nvGrpSpPr>
            <p:cNvPr id="3" name="Group 32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11308" name="Oval 3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309" name="Oval 3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310" name="Oval 3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1311" name="Oval 3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  <p:sp>
          <p:nvSpPr>
            <p:cNvPr id="11307" name="Text Box 37"/>
            <p:cNvSpPr txBox="1">
              <a:spLocks noChangeArrowheads="1"/>
            </p:cNvSpPr>
            <p:nvPr/>
          </p:nvSpPr>
          <p:spPr bwMode="gray">
            <a:xfrm>
              <a:off x="2298" y="2310"/>
              <a:ext cx="1280" cy="31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sz="2400" b="1" dirty="0">
                  <a:solidFill>
                    <a:srgbClr val="080808"/>
                  </a:solidFill>
                </a:rPr>
                <a:t>лицей</a:t>
              </a:r>
              <a:endParaRPr lang="en-US" sz="2400" b="1" dirty="0">
                <a:solidFill>
                  <a:srgbClr val="080808"/>
                </a:solidFill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00063" y="1571625"/>
            <a:ext cx="2273300" cy="1214438"/>
            <a:chOff x="3964" y="2071"/>
            <a:chExt cx="1484" cy="330"/>
          </a:xfrm>
        </p:grpSpPr>
        <p:sp>
          <p:nvSpPr>
            <p:cNvPr id="11300" name="AutoShape 18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1" name="AutoShape 19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6143625" y="1643063"/>
            <a:ext cx="2857500" cy="1214437"/>
            <a:chOff x="3964" y="2071"/>
            <a:chExt cx="1484" cy="330"/>
          </a:xfrm>
        </p:grpSpPr>
        <p:sp>
          <p:nvSpPr>
            <p:cNvPr id="11298" name="AutoShape 3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9" name="AutoShape 4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85750" y="4500563"/>
            <a:ext cx="2714625" cy="1500187"/>
            <a:chOff x="3964" y="2071"/>
            <a:chExt cx="1484" cy="330"/>
          </a:xfrm>
        </p:grpSpPr>
        <p:sp>
          <p:nvSpPr>
            <p:cNvPr id="11296" name="AutoShape 12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7" name="AutoShape 13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5857875" y="4572000"/>
            <a:ext cx="2857500" cy="1571625"/>
            <a:chOff x="3964" y="2071"/>
            <a:chExt cx="1484" cy="330"/>
          </a:xfrm>
        </p:grpSpPr>
        <p:sp>
          <p:nvSpPr>
            <p:cNvPr id="11294" name="AutoShape 9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5" name="AutoShape 10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277" name="Rectangle 6"/>
          <p:cNvSpPr>
            <a:spLocks noChangeArrowheads="1"/>
          </p:cNvSpPr>
          <p:nvPr/>
        </p:nvSpPr>
        <p:spPr bwMode="auto">
          <a:xfrm>
            <a:off x="500063" y="1643063"/>
            <a:ext cx="2286000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200" b="1"/>
              <a:t>Отслеживать  условия и результаты интеллектуального, нравственного и физического </a:t>
            </a:r>
            <a:r>
              <a:rPr lang="ru-RU" sz="1400" b="1"/>
              <a:t>развития</a:t>
            </a:r>
            <a:endParaRPr lang="ru-RU" sz="1600" b="1"/>
          </a:p>
        </p:txBody>
      </p:sp>
      <p:sp>
        <p:nvSpPr>
          <p:cNvPr id="11278" name="Rectangle 8"/>
          <p:cNvSpPr>
            <a:spLocks noChangeArrowheads="1"/>
          </p:cNvSpPr>
          <p:nvPr/>
        </p:nvSpPr>
        <p:spPr bwMode="auto">
          <a:xfrm>
            <a:off x="5929313" y="4643438"/>
            <a:ext cx="28575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400" b="1"/>
              <a:t>Мониторинг значений </a:t>
            </a:r>
          </a:p>
          <a:p>
            <a:pPr>
              <a:spcBef>
                <a:spcPct val="20000"/>
              </a:spcBef>
            </a:pPr>
            <a:r>
              <a:rPr lang="ru-RU" sz="1400" b="1"/>
              <a:t>показателей: учебные</a:t>
            </a:r>
          </a:p>
          <a:p>
            <a:pPr>
              <a:spcBef>
                <a:spcPct val="20000"/>
              </a:spcBef>
            </a:pPr>
            <a:r>
              <a:rPr lang="ru-RU" sz="1400" b="1"/>
              <a:t> результаты, показатели </a:t>
            </a:r>
          </a:p>
          <a:p>
            <a:pPr>
              <a:spcBef>
                <a:spcPct val="20000"/>
              </a:spcBef>
            </a:pPr>
            <a:r>
              <a:rPr lang="ru-RU" sz="1400" b="1"/>
              <a:t>социализации, внеучебные</a:t>
            </a:r>
          </a:p>
          <a:p>
            <a:pPr>
              <a:spcBef>
                <a:spcPct val="20000"/>
              </a:spcBef>
            </a:pPr>
            <a:r>
              <a:rPr lang="ru-RU" sz="1400" b="1"/>
              <a:t> достижения </a:t>
            </a:r>
          </a:p>
        </p:txBody>
      </p:sp>
      <p:sp>
        <p:nvSpPr>
          <p:cNvPr id="11279" name="Прямоугольник 32"/>
          <p:cNvSpPr>
            <a:spLocks noChangeArrowheads="1"/>
          </p:cNvSpPr>
          <p:nvPr/>
        </p:nvSpPr>
        <p:spPr bwMode="auto">
          <a:xfrm>
            <a:off x="6357938" y="1857375"/>
            <a:ext cx="24479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Учет  финансовых, </a:t>
            </a:r>
          </a:p>
          <a:p>
            <a:r>
              <a:rPr lang="ru-RU" b="1"/>
              <a:t>ресурсных и </a:t>
            </a:r>
          </a:p>
          <a:p>
            <a:r>
              <a:rPr lang="ru-RU" b="1"/>
              <a:t>трудовых затрат</a:t>
            </a:r>
          </a:p>
        </p:txBody>
      </p:sp>
      <p:sp>
        <p:nvSpPr>
          <p:cNvPr id="11280" name="Rectangle 13"/>
          <p:cNvSpPr>
            <a:spLocks noChangeArrowheads="1"/>
          </p:cNvSpPr>
          <p:nvPr/>
        </p:nvSpPr>
        <p:spPr bwMode="auto">
          <a:xfrm>
            <a:off x="285750" y="4643438"/>
            <a:ext cx="27860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600" b="1" dirty="0"/>
              <a:t>Разработка системы оценки </a:t>
            </a:r>
            <a:r>
              <a:rPr lang="ru-RU" sz="1600" b="1" dirty="0" err="1"/>
              <a:t>удовлетв</a:t>
            </a:r>
            <a:r>
              <a:rPr lang="ru-RU" sz="1600" b="1" dirty="0"/>
              <a:t>. качеством  образования  учащихся , родителей, институтов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0" y="0"/>
            <a:ext cx="927369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>
              <a:defRPr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Внутришкольная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система оценки качества общего</a:t>
            </a:r>
          </a:p>
          <a:p>
            <a:pPr algn="ctr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образования должна:</a:t>
            </a:r>
          </a:p>
        </p:txBody>
      </p:sp>
      <p:sp>
        <p:nvSpPr>
          <p:cNvPr id="37" name="Овал 36"/>
          <p:cNvSpPr/>
          <p:nvPr/>
        </p:nvSpPr>
        <p:spPr>
          <a:xfrm>
            <a:off x="571472" y="2928934"/>
            <a:ext cx="2000264" cy="142876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643702" y="3000372"/>
            <a:ext cx="2000264" cy="142876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88" name="Rectangle 15"/>
          <p:cNvSpPr>
            <a:spLocks noChangeArrowheads="1"/>
          </p:cNvSpPr>
          <p:nvPr/>
        </p:nvSpPr>
        <p:spPr bwMode="auto">
          <a:xfrm>
            <a:off x="785813" y="3286125"/>
            <a:ext cx="15001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2014-2017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учебный год</a:t>
            </a:r>
          </a:p>
        </p:txBody>
      </p:sp>
      <p:sp>
        <p:nvSpPr>
          <p:cNvPr id="11289" name="Rectangle 17"/>
          <p:cNvSpPr>
            <a:spLocks noChangeArrowheads="1"/>
          </p:cNvSpPr>
          <p:nvPr/>
        </p:nvSpPr>
        <p:spPr bwMode="auto">
          <a:xfrm>
            <a:off x="6786563" y="3357563"/>
            <a:ext cx="164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2014-2017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учебный год</a:t>
            </a:r>
          </a:p>
        </p:txBody>
      </p:sp>
      <p:pic>
        <p:nvPicPr>
          <p:cNvPr id="11290" name="Picture 26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85750" y="5357813"/>
            <a:ext cx="57626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26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2143125" y="2214563"/>
            <a:ext cx="57626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26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8286750" y="2214563"/>
            <a:ext cx="576263" cy="6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Picture 26" descr="1"/>
          <p:cNvPicPr>
            <a:picLocks noChangeAspect="1" noChangeArrowheads="1"/>
          </p:cNvPicPr>
          <p:nvPr/>
        </p:nvPicPr>
        <p:blipFill>
          <a:blip r:embed="rId2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5643563" y="5286375"/>
            <a:ext cx="576262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" descr="J:\фото юн физик\DSC03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4857760"/>
            <a:ext cx="2928958" cy="219671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Галина\Мои документы\Мои рисунки\дет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142873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857224" y="1428736"/>
            <a:ext cx="7929617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Профильное обучение   преследует основные цели: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dirty="0"/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428625" y="2625725"/>
            <a:ext cx="850106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indent="450850" algn="just" eaLnBrk="0" hangingPunct="0"/>
            <a:r>
              <a:rPr lang="ru-RU" sz="2400" b="1">
                <a:latin typeface="Times New Roman" pitchFamily="18" charset="0"/>
                <a:cs typeface="Times New Roman" pitchFamily="18" charset="0"/>
              </a:rPr>
              <a:t>-  создать условия для значительной  дифференциации содержания обучения, с широкими и гибкими возможностями построения школьниками индивидуальных образовательных программ; </a:t>
            </a:r>
          </a:p>
          <a:p>
            <a:pPr indent="450850" algn="just" eaLnBrk="0" hangingPunct="0"/>
            <a:r>
              <a:rPr lang="ru-RU" sz="2400" b="1">
                <a:latin typeface="Times New Roman" pitchFamily="18" charset="0"/>
                <a:cs typeface="Times New Roman" pitchFamily="18" charset="0"/>
              </a:rPr>
              <a:t>-  расширить возможности углубленного изучения отдельных учебных предметов; </a:t>
            </a:r>
          </a:p>
          <a:p>
            <a:pPr indent="450850" algn="just" eaLnBrk="0" hangingPunct="0"/>
            <a:r>
              <a:rPr lang="ru-RU" sz="2400" b="1">
                <a:latin typeface="Times New Roman" pitchFamily="18" charset="0"/>
                <a:cs typeface="Times New Roman" pitchFamily="18" charset="0"/>
              </a:rPr>
              <a:t>-  обеспечить преемственность между общим и профессиональным образованием, более эффективно подготовить выпускников школы к усвоению программ высшего профессионального образования.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Галина\Мои документы\Мои рисунки\Рисунок333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799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0" y="0"/>
          <a:ext cx="9144000" cy="156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низ 3"/>
          <p:cNvSpPr/>
          <p:nvPr/>
        </p:nvSpPr>
        <p:spPr>
          <a:xfrm>
            <a:off x="1214438" y="1571625"/>
            <a:ext cx="785812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357430"/>
            <a:ext cx="27146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Активные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714488"/>
            <a:ext cx="535785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Обучающе-развивающее</a:t>
            </a: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направление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3000372"/>
          <a:ext cx="7715304" cy="3857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074" name="Picture 2" descr="J:\фото юн физик\DSC0396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661304"/>
            <a:ext cx="2928926" cy="219669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5" name="Picture 3" descr="J:\фото юн физик\DSC03960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43670" y="4857760"/>
            <a:ext cx="2500330" cy="200024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6" descr="C:\Documents and Settings\Галина\Рабочий стол\ЛИЦЕЙ 48\gerb.jpg"/>
          <p:cNvPicPr>
            <a:picLocks noChangeAspect="1" noChangeArrowheads="1"/>
          </p:cNvPicPr>
          <p:nvPr/>
        </p:nvPicPr>
        <p:blipFill>
          <a:blip r:embed="rId15" cstate="print"/>
          <a:srcRect r="2438" b="5262"/>
          <a:stretch>
            <a:fillRect/>
          </a:stretch>
        </p:blipFill>
        <p:spPr bwMode="auto">
          <a:xfrm>
            <a:off x="4214810" y="4071942"/>
            <a:ext cx="1583543" cy="1571636"/>
          </a:xfrm>
          <a:prstGeom prst="ellipse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pic>
        <p:nvPicPr>
          <p:cNvPr id="1026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42844" y="2786058"/>
            <a:ext cx="2786049" cy="192880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7" name="Picture 3" descr="C:\Users\98AF~1\AppData\Local\Temp\Rar$DI60.168\DSC03142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715140" y="3071810"/>
            <a:ext cx="2285952" cy="171446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33513" y="1903413"/>
            <a:ext cx="6311900" cy="1165225"/>
            <a:chOff x="904" y="2057"/>
            <a:chExt cx="3976" cy="804"/>
          </a:xfrm>
        </p:grpSpPr>
        <p:sp>
          <p:nvSpPr>
            <p:cNvPr id="14375" name="AutoShape 3"/>
            <p:cNvSpPr>
              <a:spLocks noChangeArrowheads="1"/>
            </p:cNvSpPr>
            <p:nvPr/>
          </p:nvSpPr>
          <p:spPr bwMode="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76" name="AutoShape 4"/>
            <p:cNvSpPr>
              <a:spLocks noChangeArrowheads="1"/>
            </p:cNvSpPr>
            <p:nvPr/>
          </p:nvSpPr>
          <p:spPr bwMode="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500188" y="4786313"/>
            <a:ext cx="6311900" cy="1165225"/>
            <a:chOff x="904" y="2057"/>
            <a:chExt cx="3976" cy="804"/>
          </a:xfrm>
        </p:grpSpPr>
        <p:sp>
          <p:nvSpPr>
            <p:cNvPr id="14373" name="AutoShape 6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74" name="AutoShape 7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433513" y="3348038"/>
            <a:ext cx="6311900" cy="1165225"/>
            <a:chOff x="904" y="2057"/>
            <a:chExt cx="3976" cy="804"/>
          </a:xfrm>
        </p:grpSpPr>
        <p:sp>
          <p:nvSpPr>
            <p:cNvPr id="14371" name="AutoShape 9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 w="1270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72" name="AutoShape 10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120775" y="2174875"/>
            <a:ext cx="611188" cy="608013"/>
            <a:chOff x="579" y="1386"/>
            <a:chExt cx="385" cy="383"/>
          </a:xfrm>
        </p:grpSpPr>
        <p:sp>
          <p:nvSpPr>
            <p:cNvPr id="14365" name="Oval 1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1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4367" name="Oval 1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68" name="Oval 1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69" name="Oval 1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70" name="Oval 1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1109663" y="3641725"/>
            <a:ext cx="611187" cy="608013"/>
            <a:chOff x="579" y="1386"/>
            <a:chExt cx="385" cy="383"/>
          </a:xfrm>
        </p:grpSpPr>
        <p:sp>
          <p:nvSpPr>
            <p:cNvPr id="14359" name="Oval 1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4361" name="Oval 2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62" name="Oval 2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63" name="Oval 2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64" name="Oval 2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1120775" y="5087938"/>
            <a:ext cx="611188" cy="608012"/>
            <a:chOff x="579" y="1386"/>
            <a:chExt cx="385" cy="383"/>
          </a:xfrm>
        </p:grpSpPr>
        <p:sp>
          <p:nvSpPr>
            <p:cNvPr id="14353" name="Oval 26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4355" name="Oval 28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56" name="Oval 29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57" name="Oval 30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4358" name="Oval 31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16416" name="Text Box 32"/>
          <p:cNvSpPr txBox="1">
            <a:spLocks noChangeArrowheads="1"/>
          </p:cNvSpPr>
          <p:nvPr/>
        </p:nvSpPr>
        <p:spPr bwMode="black">
          <a:xfrm>
            <a:off x="1828800" y="2143125"/>
            <a:ext cx="5743575" cy="1262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Гибкость и вариативность учебного плана</a:t>
            </a:r>
          </a:p>
          <a:p>
            <a:pPr eaLnBrk="0" hangingPunct="0">
              <a:defRPr/>
            </a:pPr>
            <a:endParaRPr lang="en-US" sz="2800" b="1" dirty="0"/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black">
          <a:xfrm>
            <a:off x="1785938" y="3500438"/>
            <a:ext cx="58578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Переход к многокомпонентной структуре БУП- базовые, профильные, элективные курсы.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black">
          <a:xfrm>
            <a:off x="1828800" y="5056188"/>
            <a:ext cx="63150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eaLnBrk="0" hangingPunct="0">
              <a:defRPr/>
            </a:pPr>
            <a:endParaRPr lang="en-US" sz="2400" b="1" dirty="0">
              <a:solidFill>
                <a:schemeClr val="tx2"/>
              </a:solidFill>
            </a:endParaRPr>
          </a:p>
        </p:txBody>
      </p:sp>
      <p:sp>
        <p:nvSpPr>
          <p:cNvPr id="14347" name="Text Box 35"/>
          <p:cNvSpPr txBox="1">
            <a:spLocks noChangeArrowheads="1"/>
          </p:cNvSpPr>
          <p:nvPr/>
        </p:nvSpPr>
        <p:spPr bwMode="gray">
          <a:xfrm>
            <a:off x="1241425" y="22653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80808"/>
                </a:solidFill>
              </a:rPr>
              <a:t>1</a:t>
            </a:r>
          </a:p>
        </p:txBody>
      </p:sp>
      <p:sp>
        <p:nvSpPr>
          <p:cNvPr id="14348" name="Text Box 36"/>
          <p:cNvSpPr txBox="1">
            <a:spLocks noChangeArrowheads="1"/>
          </p:cNvSpPr>
          <p:nvPr/>
        </p:nvSpPr>
        <p:spPr bwMode="gray">
          <a:xfrm>
            <a:off x="1230313" y="3725863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80808"/>
                </a:solidFill>
              </a:rPr>
              <a:t>2</a:t>
            </a:r>
          </a:p>
        </p:txBody>
      </p:sp>
      <p:sp>
        <p:nvSpPr>
          <p:cNvPr id="14349" name="Text Box 37"/>
          <p:cNvSpPr txBox="1">
            <a:spLocks noChangeArrowheads="1"/>
          </p:cNvSpPr>
          <p:nvPr/>
        </p:nvSpPr>
        <p:spPr bwMode="gray">
          <a:xfrm>
            <a:off x="1241425" y="515937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143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3600" smtClean="0">
                <a:solidFill>
                  <a:srgbClr val="000066"/>
                </a:solidFill>
                <a:latin typeface="Comic Sans MS" pitchFamily="66" charset="0"/>
              </a:rPr>
              <a:t>Основные требования к программе  профильного обучения:</a:t>
            </a:r>
          </a:p>
        </p:txBody>
      </p:sp>
      <p:sp>
        <p:nvSpPr>
          <p:cNvPr id="14352" name="Прямоугольник 39"/>
          <p:cNvSpPr>
            <a:spLocks noChangeArrowheads="1"/>
          </p:cNvSpPr>
          <p:nvPr/>
        </p:nvSpPr>
        <p:spPr bwMode="auto">
          <a:xfrm>
            <a:off x="1928813" y="4857750"/>
            <a:ext cx="6000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Выделение компонента содержания образования, непосредственно направленного на подготовку учащихся в вуз и обучению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немю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2" name="AutoShape 14"/>
          <p:cNvSpPr>
            <a:spLocks noChangeArrowheads="1"/>
          </p:cNvSpPr>
          <p:nvPr/>
        </p:nvSpPr>
        <p:spPr bwMode="auto">
          <a:xfrm>
            <a:off x="395288" y="1824038"/>
            <a:ext cx="2736850" cy="2684462"/>
          </a:xfrm>
          <a:prstGeom prst="verticalScroll">
            <a:avLst>
              <a:gd name="adj" fmla="val 9255"/>
            </a:avLst>
          </a:prstGeom>
          <a:gradFill rotWithShape="1">
            <a:gsLst>
              <a:gs pos="0">
                <a:srgbClr val="6666FF"/>
              </a:gs>
              <a:gs pos="50000">
                <a:schemeClr val="bg1"/>
              </a:gs>
              <a:gs pos="100000">
                <a:srgbClr val="6666FF"/>
              </a:gs>
            </a:gsLst>
            <a:lin ang="5400000" scaled="1"/>
          </a:gradFill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/>
          </a:extLst>
        </p:spPr>
        <p:txBody>
          <a:bodyPr anchor="ctr"/>
          <a:lstStyle/>
          <a:p>
            <a:pPr algn="ctr"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000099"/>
                </a:solidFill>
                <a:latin typeface="Bookman Old Style" pitchFamily="18" charset="0"/>
              </a:rPr>
              <a:t>Программы  базового уровня</a:t>
            </a:r>
            <a:r>
              <a:rPr lang="ru-RU" sz="1400" b="1">
                <a:solidFill>
                  <a:srgbClr val="000099"/>
                </a:solidFill>
                <a:latin typeface="Bookman Old Style" pitchFamily="18" charset="0"/>
              </a:rPr>
              <a:t> </a:t>
            </a:r>
          </a:p>
          <a:p>
            <a:pPr algn="ctr"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400" b="1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73743" name="AutoShape 15"/>
          <p:cNvSpPr>
            <a:spLocks noChangeArrowheads="1"/>
          </p:cNvSpPr>
          <p:nvPr/>
        </p:nvSpPr>
        <p:spPr bwMode="auto">
          <a:xfrm>
            <a:off x="3059113" y="3429000"/>
            <a:ext cx="2882900" cy="2663825"/>
          </a:xfrm>
          <a:prstGeom prst="verticalScroll">
            <a:avLst>
              <a:gd name="adj" fmla="val 8875"/>
            </a:avLst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A50021"/>
                </a:solidFill>
                <a:latin typeface="Bookman Old Style" pitchFamily="18" charset="0"/>
              </a:rPr>
              <a:t>Программы профильного уровня</a:t>
            </a:r>
          </a:p>
        </p:txBody>
      </p:sp>
      <p:sp>
        <p:nvSpPr>
          <p:cNvPr id="73744" name="AutoShape 16"/>
          <p:cNvSpPr>
            <a:spLocks noChangeArrowheads="1"/>
          </p:cNvSpPr>
          <p:nvPr/>
        </p:nvSpPr>
        <p:spPr bwMode="auto">
          <a:xfrm>
            <a:off x="6084888" y="1773238"/>
            <a:ext cx="2879725" cy="2806700"/>
          </a:xfrm>
          <a:prstGeom prst="verticalScroll">
            <a:avLst>
              <a:gd name="adj" fmla="val 8940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auto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006666"/>
                </a:solidFill>
                <a:latin typeface="Bookman Old Style" pitchFamily="18" charset="0"/>
              </a:rPr>
              <a:t>Программы элективных курсов</a:t>
            </a:r>
          </a:p>
        </p:txBody>
      </p:sp>
      <p:sp>
        <p:nvSpPr>
          <p:cNvPr id="18439" name="AutoShape 17"/>
          <p:cNvSpPr>
            <a:spLocks noChangeArrowheads="1"/>
          </p:cNvSpPr>
          <p:nvPr/>
        </p:nvSpPr>
        <p:spPr bwMode="auto">
          <a:xfrm>
            <a:off x="2916238" y="2349500"/>
            <a:ext cx="3384550" cy="215900"/>
          </a:xfrm>
          <a:prstGeom prst="leftRightArrow">
            <a:avLst>
              <a:gd name="adj1" fmla="val 50000"/>
              <a:gd name="adj2" fmla="val 313529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0" name="AutoShape 18"/>
          <p:cNvSpPr>
            <a:spLocks noChangeArrowheads="1"/>
          </p:cNvSpPr>
          <p:nvPr/>
        </p:nvSpPr>
        <p:spPr bwMode="auto">
          <a:xfrm rot="1616372">
            <a:off x="1014186" y="5003959"/>
            <a:ext cx="2249880" cy="273055"/>
          </a:xfrm>
          <a:prstGeom prst="leftRightArrow">
            <a:avLst>
              <a:gd name="adj1" fmla="val 50000"/>
              <a:gd name="adj2" fmla="val 226765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1" name="AutoShape 19"/>
          <p:cNvSpPr>
            <a:spLocks noChangeArrowheads="1"/>
          </p:cNvSpPr>
          <p:nvPr/>
        </p:nvSpPr>
        <p:spPr bwMode="auto">
          <a:xfrm rot="-1762224">
            <a:off x="5722001" y="5109761"/>
            <a:ext cx="2315735" cy="290294"/>
          </a:xfrm>
          <a:prstGeom prst="leftRightArrow">
            <a:avLst>
              <a:gd name="adj1" fmla="val 50000"/>
              <a:gd name="adj2" fmla="val 226765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85728"/>
            <a:ext cx="8268518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Учебно-методический комплект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профильного обучения</a:t>
            </a:r>
          </a:p>
        </p:txBody>
      </p:sp>
      <p:sp>
        <p:nvSpPr>
          <p:cNvPr id="25615" name="Text Box 16"/>
          <p:cNvSpPr txBox="1">
            <a:spLocks noChangeArrowheads="1"/>
          </p:cNvSpPr>
          <p:nvPr/>
        </p:nvSpPr>
        <p:spPr bwMode="auto">
          <a:xfrm>
            <a:off x="1692275" y="6092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16" name="Text Box 17"/>
          <p:cNvSpPr txBox="1">
            <a:spLocks noChangeArrowheads="1"/>
          </p:cNvSpPr>
          <p:nvPr/>
        </p:nvSpPr>
        <p:spPr bwMode="auto">
          <a:xfrm>
            <a:off x="1816100" y="61849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25617" name="WordArt 18"/>
          <p:cNvSpPr>
            <a:spLocks noChangeArrowheads="1" noChangeShapeType="1" noTextEdit="1"/>
          </p:cNvSpPr>
          <p:nvPr/>
        </p:nvSpPr>
        <p:spPr bwMode="auto">
          <a:xfrm>
            <a:off x="238125" y="6165850"/>
            <a:ext cx="89058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Индивидуальные учебные программы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184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184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184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298450"/>
            <a:ext cx="5638800" cy="6842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>
                <a:solidFill>
                  <a:srgbClr val="FFFFFF"/>
                </a:solidFill>
              </a:rPr>
              <a:t>Физико-математический профиль</a:t>
            </a:r>
            <a:endParaRPr lang="en-US" sz="3800" dirty="0">
              <a:solidFill>
                <a:srgbClr val="FFFFFF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519613" y="1100138"/>
            <a:ext cx="3797300" cy="2846387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с одним вырезанным скругленным углом 5"/>
          <p:cNvSpPr/>
          <p:nvPr/>
        </p:nvSpPr>
        <p:spPr bwMode="auto">
          <a:xfrm>
            <a:off x="315395" y="1523337"/>
            <a:ext cx="3508752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9702" name="Прямоугольник 6"/>
          <p:cNvSpPr>
            <a:spLocks noChangeArrowheads="1"/>
          </p:cNvSpPr>
          <p:nvPr/>
        </p:nvSpPr>
        <p:spPr bwMode="auto">
          <a:xfrm>
            <a:off x="395288" y="1125538"/>
            <a:ext cx="2244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  <a:latin typeface="Arial Unicode MS" pitchFamily="34" charset="-128"/>
              </a:rPr>
              <a:t>Элективные курсы:</a:t>
            </a:r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 bwMode="auto">
          <a:xfrm>
            <a:off x="238797" y="2388944"/>
            <a:ext cx="3508750" cy="78554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accent5">
                  <a:lumMod val="25000"/>
                </a:schemeClr>
              </a:solidFill>
              <a:latin typeface="Arial Cyr" charset="-52"/>
            </a:endParaRPr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 bwMode="auto">
          <a:xfrm>
            <a:off x="236911" y="3318797"/>
            <a:ext cx="3508751" cy="751437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" name="Прямоугольник с одним вырезанным скругленным углом 9"/>
          <p:cNvSpPr/>
          <p:nvPr/>
        </p:nvSpPr>
        <p:spPr bwMode="auto">
          <a:xfrm>
            <a:off x="239635" y="5123036"/>
            <a:ext cx="3538316" cy="79208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1" name="Прямоугольник с одним вырезанным скругленным углом 10"/>
          <p:cNvSpPr/>
          <p:nvPr/>
        </p:nvSpPr>
        <p:spPr bwMode="auto">
          <a:xfrm>
            <a:off x="238840" y="6062886"/>
            <a:ext cx="3508750" cy="720079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7" name="Прямоугольник с одним вырезанным скругленным углом 16"/>
          <p:cNvSpPr/>
          <p:nvPr/>
        </p:nvSpPr>
        <p:spPr bwMode="auto">
          <a:xfrm>
            <a:off x="4519633" y="4530013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Математика</a:t>
            </a:r>
          </a:p>
        </p:txBody>
      </p:sp>
      <p:sp>
        <p:nvSpPr>
          <p:cNvPr id="29718" name="Прямоугольник 19"/>
          <p:cNvSpPr>
            <a:spLocks noChangeArrowheads="1"/>
          </p:cNvSpPr>
          <p:nvPr/>
        </p:nvSpPr>
        <p:spPr bwMode="auto">
          <a:xfrm>
            <a:off x="4743450" y="4108450"/>
            <a:ext cx="2738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>
                <a:solidFill>
                  <a:schemeClr val="accent2"/>
                </a:solidFill>
                <a:latin typeface="Arial Unicode MS" pitchFamily="34" charset="-128"/>
              </a:rPr>
              <a:t>Профильные предметы</a:t>
            </a:r>
            <a:endParaRPr lang="ru-RU">
              <a:latin typeface="Calibri" pitchFamily="34" charset="0"/>
            </a:endParaRPr>
          </a:p>
        </p:txBody>
      </p:sp>
      <p:sp>
        <p:nvSpPr>
          <p:cNvPr id="21" name="Прямоугольник с одним вырезанным скругленным углом 20"/>
          <p:cNvSpPr/>
          <p:nvPr/>
        </p:nvSpPr>
        <p:spPr bwMode="auto">
          <a:xfrm>
            <a:off x="4499992" y="5085184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Физика</a:t>
            </a:r>
          </a:p>
        </p:txBody>
      </p:sp>
      <p:sp>
        <p:nvSpPr>
          <p:cNvPr id="29723" name="WordArt 29"/>
          <p:cNvSpPr>
            <a:spLocks noChangeArrowheads="1" noChangeShapeType="1" noTextEdit="1"/>
          </p:cNvSpPr>
          <p:nvPr/>
        </p:nvSpPr>
        <p:spPr bwMode="auto">
          <a:xfrm>
            <a:off x="468313" y="1700213"/>
            <a:ext cx="2938462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математике</a:t>
            </a:r>
          </a:p>
        </p:txBody>
      </p:sp>
      <p:sp>
        <p:nvSpPr>
          <p:cNvPr id="29724" name="WordArt 30"/>
          <p:cNvSpPr>
            <a:spLocks noChangeArrowheads="1" noChangeShapeType="1" noTextEdit="1"/>
          </p:cNvSpPr>
          <p:nvPr/>
        </p:nvSpPr>
        <p:spPr bwMode="auto">
          <a:xfrm>
            <a:off x="395288" y="2636838"/>
            <a:ext cx="2938462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геометрии</a:t>
            </a:r>
          </a:p>
        </p:txBody>
      </p:sp>
      <p:sp>
        <p:nvSpPr>
          <p:cNvPr id="29725" name="WordArt 31"/>
          <p:cNvSpPr>
            <a:spLocks noChangeArrowheads="1" noChangeShapeType="1" noTextEdit="1"/>
          </p:cNvSpPr>
          <p:nvPr/>
        </p:nvSpPr>
        <p:spPr bwMode="auto">
          <a:xfrm>
            <a:off x="395288" y="3500438"/>
            <a:ext cx="3097212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Избранные вопросы математики</a:t>
            </a:r>
          </a:p>
        </p:txBody>
      </p:sp>
      <p:sp>
        <p:nvSpPr>
          <p:cNvPr id="29726" name="WordArt 32"/>
          <p:cNvSpPr>
            <a:spLocks noChangeArrowheads="1" noChangeShapeType="1" noTextEdit="1"/>
          </p:cNvSpPr>
          <p:nvPr/>
        </p:nvSpPr>
        <p:spPr bwMode="auto">
          <a:xfrm>
            <a:off x="468313" y="5229225"/>
            <a:ext cx="30241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Решение экспериментальных</a:t>
            </a:r>
          </a:p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задач по физике</a:t>
            </a:r>
          </a:p>
        </p:txBody>
      </p:sp>
      <p:sp>
        <p:nvSpPr>
          <p:cNvPr id="29727" name="WordArt 33"/>
          <p:cNvSpPr>
            <a:spLocks noChangeArrowheads="1" noChangeShapeType="1" noTextEdit="1"/>
          </p:cNvSpPr>
          <p:nvPr/>
        </p:nvSpPr>
        <p:spPr bwMode="auto">
          <a:xfrm>
            <a:off x="395288" y="6092825"/>
            <a:ext cx="3168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Физические задачи</a:t>
            </a:r>
          </a:p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и методы их исследования</a:t>
            </a:r>
          </a:p>
        </p:txBody>
      </p:sp>
      <p:sp>
        <p:nvSpPr>
          <p:cNvPr id="3" name="Прямоугольник с одним вырезанным скругленным углом 9"/>
          <p:cNvSpPr/>
          <p:nvPr/>
        </p:nvSpPr>
        <p:spPr bwMode="auto">
          <a:xfrm>
            <a:off x="4344910" y="5994573"/>
            <a:ext cx="3538316" cy="79208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9731" name="WordArt 37"/>
          <p:cNvSpPr>
            <a:spLocks noChangeArrowheads="1" noChangeShapeType="1" noTextEdit="1"/>
          </p:cNvSpPr>
          <p:nvPr/>
        </p:nvSpPr>
        <p:spPr bwMode="auto">
          <a:xfrm>
            <a:off x="4572000" y="6165850"/>
            <a:ext cx="29384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физике</a:t>
            </a:r>
          </a:p>
        </p:txBody>
      </p:sp>
      <p:sp>
        <p:nvSpPr>
          <p:cNvPr id="5" name="Прямоугольник с одним вырезанным скругленным углом 8"/>
          <p:cNvSpPr/>
          <p:nvPr/>
        </p:nvSpPr>
        <p:spPr bwMode="auto">
          <a:xfrm>
            <a:off x="236911" y="4183984"/>
            <a:ext cx="3508751" cy="75143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29735" name="WordArt 44"/>
          <p:cNvSpPr>
            <a:spLocks noChangeArrowheads="1" noChangeShapeType="1" noTextEdit="1"/>
          </p:cNvSpPr>
          <p:nvPr/>
        </p:nvSpPr>
        <p:spPr bwMode="auto">
          <a:xfrm>
            <a:off x="468313" y="4292600"/>
            <a:ext cx="30241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Решение качественных </a:t>
            </a:r>
          </a:p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задач по физике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500063"/>
            <a:ext cx="51847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  <a:t>Химико-биологический </a:t>
            </a: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  <a:t/>
            </a:r>
            <a:b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</a:b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  <a:t>профиль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с одним вырезанным скругленным углом 5"/>
          <p:cNvSpPr/>
          <p:nvPr/>
        </p:nvSpPr>
        <p:spPr bwMode="auto">
          <a:xfrm>
            <a:off x="4572000" y="2357430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 bwMode="auto">
          <a:xfrm>
            <a:off x="4572000" y="3286124"/>
            <a:ext cx="3562877" cy="750359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 bwMode="auto">
          <a:xfrm>
            <a:off x="128290" y="2578794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Химия </a:t>
            </a:r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 bwMode="auto">
          <a:xfrm>
            <a:off x="142844" y="3143248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Биология  </a:t>
            </a:r>
          </a:p>
        </p:txBody>
      </p:sp>
      <p:sp>
        <p:nvSpPr>
          <p:cNvPr id="30734" name="Прямоугольник 9"/>
          <p:cNvSpPr>
            <a:spLocks noChangeArrowheads="1"/>
          </p:cNvSpPr>
          <p:nvPr/>
        </p:nvSpPr>
        <p:spPr bwMode="auto">
          <a:xfrm>
            <a:off x="212725" y="2019300"/>
            <a:ext cx="2736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b="1">
                <a:solidFill>
                  <a:schemeClr val="accent2"/>
                </a:solidFill>
                <a:latin typeface="Arial Unicode MS" pitchFamily="34" charset="-128"/>
              </a:rPr>
              <a:t>Профильные предметы</a:t>
            </a:r>
            <a:endParaRPr lang="ru-RU">
              <a:latin typeface="Calibri" pitchFamily="34" charset="0"/>
            </a:endParaRPr>
          </a:p>
        </p:txBody>
      </p:sp>
      <p:sp>
        <p:nvSpPr>
          <p:cNvPr id="30735" name="Прямоугольник 10"/>
          <p:cNvSpPr>
            <a:spLocks noChangeArrowheads="1"/>
          </p:cNvSpPr>
          <p:nvPr/>
        </p:nvSpPr>
        <p:spPr bwMode="auto">
          <a:xfrm>
            <a:off x="4392613" y="1968500"/>
            <a:ext cx="2244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accent2"/>
                </a:solidFill>
                <a:latin typeface="Arial Unicode MS" pitchFamily="34" charset="-128"/>
              </a:rPr>
              <a:t>Элективные курсы:</a:t>
            </a:r>
          </a:p>
        </p:txBody>
      </p:sp>
      <p:sp>
        <p:nvSpPr>
          <p:cNvPr id="12" name="Прямоугольник с одним вырезанным скругленным углом 11"/>
          <p:cNvSpPr/>
          <p:nvPr/>
        </p:nvSpPr>
        <p:spPr bwMode="auto">
          <a:xfrm>
            <a:off x="4572000" y="4214818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0740" name="WordArt 29"/>
          <p:cNvSpPr>
            <a:spLocks noChangeArrowheads="1" noChangeShapeType="1" noTextEdit="1"/>
          </p:cNvSpPr>
          <p:nvPr/>
        </p:nvSpPr>
        <p:spPr bwMode="auto">
          <a:xfrm>
            <a:off x="4716463" y="2565400"/>
            <a:ext cx="3213100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химии</a:t>
            </a:r>
          </a:p>
        </p:txBody>
      </p:sp>
      <p:sp>
        <p:nvSpPr>
          <p:cNvPr id="30741" name="WordArt 30"/>
          <p:cNvSpPr>
            <a:spLocks noChangeArrowheads="1" noChangeShapeType="1" noTextEdit="1"/>
          </p:cNvSpPr>
          <p:nvPr/>
        </p:nvSpPr>
        <p:spPr bwMode="auto">
          <a:xfrm>
            <a:off x="4714875" y="3571875"/>
            <a:ext cx="33575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Основы химии</a:t>
            </a:r>
          </a:p>
        </p:txBody>
      </p:sp>
      <p:sp>
        <p:nvSpPr>
          <p:cNvPr id="30742" name="WordArt 31"/>
          <p:cNvSpPr>
            <a:spLocks noChangeArrowheads="1" noChangeShapeType="1" noTextEdit="1"/>
          </p:cNvSpPr>
          <p:nvPr/>
        </p:nvSpPr>
        <p:spPr bwMode="auto">
          <a:xfrm>
            <a:off x="4643438" y="4357688"/>
            <a:ext cx="3286125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биологии</a:t>
            </a:r>
          </a:p>
        </p:txBody>
      </p:sp>
      <p:pic>
        <p:nvPicPr>
          <p:cNvPr id="18" name="Таблица 17" descr="DSC02897_0.tmp"/>
          <p:cNvPicPr>
            <a:picLocks noGrp="1" noChangeAspect="1"/>
          </p:cNvPicPr>
          <p:nvPr>
            <p:ph type="tbl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714752"/>
            <a:ext cx="2214578" cy="3143248"/>
          </a:xfrm>
          <a:effectLst>
            <a:softEdge rad="317500"/>
          </a:effectLst>
        </p:spPr>
      </p:pic>
      <p:pic>
        <p:nvPicPr>
          <p:cNvPr id="19" name="Рисунок 18" descr="DSC02894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4620" y="0"/>
            <a:ext cx="3499380" cy="233064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Рисунок 19" descr="DSC02893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857628"/>
            <a:ext cx="3214710" cy="26431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Прямоугольник с одним вырезанным скругленным углом 20"/>
          <p:cNvSpPr/>
          <p:nvPr/>
        </p:nvSpPr>
        <p:spPr bwMode="auto">
          <a:xfrm>
            <a:off x="4714876" y="6000768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0749" name="WordArt 31"/>
          <p:cNvSpPr>
            <a:spLocks noChangeArrowheads="1" noChangeShapeType="1" noTextEdit="1"/>
          </p:cNvSpPr>
          <p:nvPr/>
        </p:nvSpPr>
        <p:spPr bwMode="auto">
          <a:xfrm>
            <a:off x="4786313" y="6215063"/>
            <a:ext cx="3143250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Анатомия</a:t>
            </a:r>
          </a:p>
        </p:txBody>
      </p:sp>
      <p:sp>
        <p:nvSpPr>
          <p:cNvPr id="23" name="Прямоугольник с одним вырезанным скругленным углом 22"/>
          <p:cNvSpPr/>
          <p:nvPr/>
        </p:nvSpPr>
        <p:spPr bwMode="auto">
          <a:xfrm>
            <a:off x="4643438" y="5072074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30753" name="WordArt 31"/>
          <p:cNvSpPr>
            <a:spLocks noChangeArrowheads="1" noChangeShapeType="1" noTextEdit="1"/>
          </p:cNvSpPr>
          <p:nvPr/>
        </p:nvSpPr>
        <p:spPr bwMode="auto">
          <a:xfrm>
            <a:off x="4714875" y="5214938"/>
            <a:ext cx="3143250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Эволюционная биология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07" name="Rectangle 119"/>
          <p:cNvSpPr>
            <a:spLocks noChangeArrowheads="1"/>
          </p:cNvSpPr>
          <p:nvPr/>
        </p:nvSpPr>
        <p:spPr bwMode="auto">
          <a:xfrm>
            <a:off x="0" y="620713"/>
            <a:ext cx="2771775" cy="1943100"/>
          </a:xfrm>
          <a:prstGeom prst="rect">
            <a:avLst/>
          </a:prstGeom>
          <a:gradFill rotWithShape="0">
            <a:gsLst>
              <a:gs pos="0">
                <a:srgbClr val="CCECFF"/>
              </a:gs>
              <a:gs pos="50000">
                <a:schemeClr val="bg1"/>
              </a:gs>
              <a:gs pos="100000">
                <a:srgbClr val="CCECFF"/>
              </a:gs>
            </a:gsLst>
            <a:lin ang="2700000" scaled="1"/>
          </a:gradFill>
          <a:ln w="9525">
            <a:pattFill prst="pct10">
              <a:fgClr>
                <a:schemeClr val="tx1"/>
              </a:fgClr>
              <a:bgClr>
                <a:srgbClr val="00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latin typeface="Times New Roman" pitchFamily="18" charset="0"/>
            </a:endParaRPr>
          </a:p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b="1" dirty="0">
              <a:latin typeface="Times New Roman" pitchFamily="18" charset="0"/>
            </a:endParaRPr>
          </a:p>
        </p:txBody>
      </p:sp>
      <p:sp>
        <p:nvSpPr>
          <p:cNvPr id="89213" name="Text Box 125"/>
          <p:cNvSpPr txBox="1">
            <a:spLocks noChangeArrowheads="1"/>
          </p:cNvSpPr>
          <p:nvPr/>
        </p:nvSpPr>
        <p:spPr bwMode="auto">
          <a:xfrm>
            <a:off x="0" y="2997200"/>
            <a:ext cx="2771775" cy="269875"/>
          </a:xfrm>
          <a:prstGeom prst="rect">
            <a:avLst/>
          </a:prstGeom>
          <a:gradFill rotWithShape="1">
            <a:gsLst>
              <a:gs pos="0">
                <a:srgbClr val="CCECFF"/>
              </a:gs>
              <a:gs pos="50000">
                <a:schemeClr val="bg1"/>
              </a:gs>
              <a:gs pos="100000">
                <a:srgbClr val="CCECFF"/>
              </a:gs>
            </a:gsLst>
            <a:lin ang="2700000" scaled="1"/>
          </a:gradFill>
          <a:ln w="9525">
            <a:pattFill prst="pct20">
              <a:fgClr>
                <a:schemeClr val="tx1"/>
              </a:fgClr>
              <a:bgClr>
                <a:srgbClr val="00FFFF"/>
              </a:bgClr>
            </a:patt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5726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b="1" dirty="0">
                <a:solidFill>
                  <a:srgbClr val="000099"/>
                </a:solidFill>
                <a:latin typeface="Times New Roman" pitchFamily="18" charset="0"/>
              </a:rPr>
              <a:t>     </a:t>
            </a:r>
            <a:endParaRPr lang="ru-RU" sz="1100" b="1" dirty="0">
              <a:latin typeface="Times New Roman" pitchFamily="18" charset="0"/>
            </a:endParaRPr>
          </a:p>
        </p:txBody>
      </p:sp>
      <p:pic>
        <p:nvPicPr>
          <p:cNvPr id="1029" name="Picture 123" descr="сканирование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35324">
            <a:off x="2051050" y="1268413"/>
            <a:ext cx="90011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24" descr="Изображение 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98965">
            <a:off x="1258888" y="908050"/>
            <a:ext cx="904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188" name="Rectangle 100"/>
          <p:cNvSpPr>
            <a:spLocks noChangeArrowheads="1"/>
          </p:cNvSpPr>
          <p:nvPr/>
        </p:nvSpPr>
        <p:spPr bwMode="auto">
          <a:xfrm>
            <a:off x="5292725" y="3544888"/>
            <a:ext cx="3851275" cy="277812"/>
          </a:xfrm>
          <a:prstGeom prst="rect">
            <a:avLst/>
          </a:prstGeom>
          <a:gradFill rotWithShape="1">
            <a:gsLst>
              <a:gs pos="0">
                <a:srgbClr val="99CCFF"/>
              </a:gs>
              <a:gs pos="50000">
                <a:schemeClr val="bg1"/>
              </a:gs>
              <a:gs pos="100000">
                <a:srgbClr val="99CCFF"/>
              </a:gs>
            </a:gsLst>
            <a:lin ang="2700000" scaled="1"/>
          </a:gradFill>
          <a:ln w="28575" cap="rnd">
            <a:solidFill>
              <a:srgbClr val="00FFFF"/>
            </a:solidFill>
            <a:prstDash val="sysDot"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atin typeface="Times New Roman" pitchFamily="18" charset="0"/>
            </a:endParaRPr>
          </a:p>
        </p:txBody>
      </p:sp>
      <p:pic>
        <p:nvPicPr>
          <p:cNvPr id="1032" name="Picture 121" descr="Словинская_проку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515531">
            <a:off x="1042988" y="1484313"/>
            <a:ext cx="8905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122" descr="День милиции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765175"/>
            <a:ext cx="863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20" descr="сканирование000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403677">
            <a:off x="179388" y="1341438"/>
            <a:ext cx="827087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5" name="WordArt 118"/>
          <p:cNvSpPr>
            <a:spLocks noChangeArrowheads="1" noChangeShapeType="1" noTextEdit="1"/>
          </p:cNvSpPr>
          <p:nvPr/>
        </p:nvSpPr>
        <p:spPr bwMode="auto">
          <a:xfrm>
            <a:off x="0" y="115888"/>
            <a:ext cx="2916238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Достижения учеников в рамках  </a:t>
            </a:r>
          </a:p>
          <a:p>
            <a:pPr algn="ctr"/>
            <a:r>
              <a:rPr lang="ru-RU" sz="12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научно-практических конференциях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2857500"/>
          <a:ext cx="3995738" cy="2947988"/>
        </p:xfrm>
        <a:graphic>
          <a:graphicData uri="http://schemas.openxmlformats.org/presentationml/2006/ole">
            <p:oleObj spid="_x0000_s1026" name="Диаграмма" r:id="rId8" imgW="6096000" imgH="4067062" progId="MSGraph.Chart.8">
              <p:embed followColorScheme="full"/>
            </p:oleObj>
          </a:graphicData>
        </a:graphic>
      </p:graphicFrame>
      <p:pic>
        <p:nvPicPr>
          <p:cNvPr id="89178" name="Picture 90" descr="Уч года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857488" y="0"/>
            <a:ext cx="2303462" cy="162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J:\фото юн физик\DSC0396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4447016"/>
            <a:ext cx="3214646" cy="241098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Picture 6" descr="C:\Documents and Settings\Галина\Рабочий стол\ЛИЦЕЙ 48\gerb.jpg"/>
          <p:cNvPicPr>
            <a:picLocks noChangeAspect="1" noChangeArrowheads="1"/>
          </p:cNvPicPr>
          <p:nvPr/>
        </p:nvPicPr>
        <p:blipFill>
          <a:blip r:embed="rId11" cstate="print"/>
          <a:srcRect r="2438" b="5262"/>
          <a:stretch>
            <a:fillRect/>
          </a:stretch>
        </p:blipFill>
        <p:spPr bwMode="auto">
          <a:xfrm>
            <a:off x="5589585" y="1490664"/>
            <a:ext cx="1583543" cy="1571636"/>
          </a:xfrm>
          <a:prstGeom prst="ellipse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graphicFrame>
        <p:nvGraphicFramePr>
          <p:cNvPr id="8" name="Схема 7"/>
          <p:cNvGraphicFramePr/>
          <p:nvPr/>
        </p:nvGraphicFramePr>
        <p:xfrm>
          <a:off x="2416151" y="137173"/>
          <a:ext cx="7715303" cy="4496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00760" y="4929198"/>
            <a:ext cx="2786049" cy="192880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8" name="Рисунок 17" descr="DSC02896_0.tmp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285720" y="5214950"/>
            <a:ext cx="2677530" cy="1783277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/>
              <a:t>Образовательные эффекты: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214282" y="1142984"/>
          <a:ext cx="4214842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3"/>
          <p:cNvGraphicFramePr>
            <a:graphicFrameLocks/>
          </p:cNvGraphicFramePr>
          <p:nvPr/>
        </p:nvGraphicFramePr>
        <p:xfrm>
          <a:off x="4429124" y="1142984"/>
          <a:ext cx="4714876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286000"/>
            <a:ext cx="7715250" cy="2286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dirty="0" smtClean="0">
                <a:latin typeface="Arial" charset="0"/>
                <a:cs typeface="Arial" charset="0"/>
              </a:rPr>
              <a:t>. </a:t>
            </a:r>
            <a:endParaRPr lang="ru-RU" sz="2600" dirty="0">
              <a:latin typeface="Arial" charset="0"/>
              <a:cs typeface="Arial" charset="0"/>
            </a:endParaRP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714776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0"/>
            <a:ext cx="3428990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4714884"/>
            <a:ext cx="3500462" cy="21431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786322"/>
            <a:ext cx="2643206" cy="22145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714884"/>
            <a:ext cx="3500430" cy="21431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71472" y="2428868"/>
            <a:ext cx="78581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Мы предполагаем, что инструментом повышения качества общего образования может выступить разработка и внедрение сетевой модели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предпрофильной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подготовки и профильного обучения, реализуемая через систему взаимодействия лицея с учреждениями ВПО. При этом расширяются возможности индивидуализации и вариативности образования, обеспечивается более высокий уровень подготовки учащихся.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28802"/>
            <a:ext cx="8858280" cy="421484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b="1" dirty="0" smtClean="0">
                <a:latin typeface="Arial" charset="0"/>
                <a:cs typeface="Arial" charset="0"/>
              </a:rPr>
              <a:t>         АКТУАЛЬНОСТЬ   ИННОВАЦИОННОГО ПРОЕКТА    </a:t>
            </a:r>
            <a:br>
              <a:rPr lang="ru-RU" sz="2600" b="1" dirty="0" smtClean="0">
                <a:latin typeface="Arial" charset="0"/>
                <a:cs typeface="Arial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обусловлена необходимостью создания условий для реализации различных образовательных потребностей обучающихся и их семей, посредством взаимодействия образовательных организаций, в том числе социального партнёрства с ВУЗами и дополнительными организациями города.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latin typeface="Arial" pitchFamily="34" charset="0"/>
                <a:cs typeface="Arial" pitchFamily="34" charset="0"/>
              </a:rPr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428992" cy="200023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429024" cy="18573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2" y="0"/>
            <a:ext cx="3500428" cy="200024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5000636"/>
            <a:ext cx="3000396" cy="18573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5072074"/>
            <a:ext cx="2643206" cy="19288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072074"/>
            <a:ext cx="3286116" cy="178592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Ожидаемые результаты исследования </a:t>
            </a:r>
            <a:endParaRPr lang="ru-RU" b="1" dirty="0"/>
          </a:p>
        </p:txBody>
      </p:sp>
      <p:pic>
        <p:nvPicPr>
          <p:cNvPr id="4" name="Рисунок 3" descr="DSC02898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69118"/>
            <a:ext cx="4500562" cy="268888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DSC02893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092" y="4071942"/>
            <a:ext cx="4714908" cy="2786058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6" name="Схема 5"/>
          <p:cNvGraphicFramePr/>
          <p:nvPr/>
        </p:nvGraphicFramePr>
        <p:xfrm>
          <a:off x="0" y="1142984"/>
          <a:ext cx="8786842" cy="431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0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54395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DSC02909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893_0.t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5008" y="-142900"/>
            <a:ext cx="3571900" cy="21106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898_0.t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357422" y="-357214"/>
            <a:ext cx="4071966" cy="243281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Рисуно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571480"/>
            <a:ext cx="8540750" cy="63769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2844" y="0"/>
            <a:ext cx="864396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Миссия лицея: </a:t>
            </a:r>
          </a:p>
          <a:p>
            <a:pPr algn="ctr"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«Мы </a:t>
            </a: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даем уверенность в будущем,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обеспечивая   качественное 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образование в настоящем»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286000"/>
            <a:ext cx="7715250" cy="2286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dirty="0"/>
              <a:t>    </a:t>
            </a:r>
            <a:r>
              <a:rPr lang="ru-RU" sz="8000" b="1" dirty="0" smtClean="0"/>
              <a:t>СПАСИБО </a:t>
            </a:r>
            <a:br>
              <a:rPr lang="ru-RU" sz="8000" b="1" dirty="0" smtClean="0"/>
            </a:br>
            <a:r>
              <a:rPr lang="ru-RU" sz="8000" b="1" dirty="0" smtClean="0"/>
              <a:t>ЗА ВНИМАНИЕ!</a:t>
            </a:r>
            <a:endParaRPr lang="ru-RU" sz="8000" b="1" dirty="0">
              <a:latin typeface="Arial" charset="0"/>
              <a:cs typeface="Arial" charset="0"/>
            </a:endParaRP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714776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0"/>
            <a:ext cx="3286114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38" y="4357694"/>
            <a:ext cx="3500462" cy="250030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572008"/>
            <a:ext cx="2643206" cy="242886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572008"/>
            <a:ext cx="3500430" cy="228599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8943" y="-142900"/>
            <a:ext cx="256505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8229600" cy="1143000"/>
          </a:xfrm>
        </p:spPr>
        <p:txBody>
          <a:bodyPr/>
          <a:lstStyle/>
          <a:p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Национальная образовательная инициатива «Наша новая школа»</a:t>
            </a: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: 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32037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«в любой образовательной программе будет две части: обязательная и та, которая формируется школой. Чем старше ступень, тем больше возможности выбора …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Старшеклассникам нужно предоставить возможность … осваивать программы профильной подготовки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b="1" smtClean="0"/>
              <a:t>   </a:t>
            </a:r>
            <a:r>
              <a:rPr lang="ru-RU" b="1" smtClean="0">
                <a:cs typeface="Arial" charset="0"/>
              </a:rPr>
              <a:t>Цель</a:t>
            </a:r>
            <a:r>
              <a:rPr lang="ru-RU" smtClean="0">
                <a:cs typeface="Arial" charset="0"/>
              </a:rPr>
              <a:t>: проверить эффективность сетевой модели предпрофильной подготовки и профильного обучения, реализуемой через систему взаимодействия лицея с учреждениями ВПО, как инструмента повышения качества общего образования</a:t>
            </a:r>
            <a:r>
              <a:rPr lang="ru-RU" smtClean="0"/>
              <a:t>.</a:t>
            </a:r>
          </a:p>
          <a:p>
            <a:pPr eaLnBrk="1" hangingPunct="1"/>
            <a:endParaRPr lang="ru-RU" smtClean="0"/>
          </a:p>
        </p:txBody>
      </p:sp>
      <p:pic>
        <p:nvPicPr>
          <p:cNvPr id="5" name="Рисунок 4" descr="DSC02891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74246" cy="1714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0"/>
            <a:ext cx="2643206" cy="178045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Рисунок 6" descr="DSC02893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0"/>
            <a:ext cx="2357454" cy="16430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3" descr="J:\фото юн физик\DSC039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58" y="0"/>
            <a:ext cx="2643142" cy="1714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Рисунок 8" descr="DSC02896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857760"/>
            <a:ext cx="3643306" cy="21431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DSC02900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4643446"/>
            <a:ext cx="3643338" cy="22145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 descr="DSC02906_0.t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43638" y="4859712"/>
            <a:ext cx="3000362" cy="199828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0" y="785813"/>
          <a:ext cx="9001125" cy="564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142844" y="201590"/>
          <a:ext cx="9001156" cy="6084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71500" y="1412875"/>
            <a:ext cx="8128000" cy="3883025"/>
          </a:xfrm>
        </p:spPr>
        <p:txBody>
          <a:bodyPr rtlCol="0">
            <a:normAutofit/>
          </a:bodyPr>
          <a:lstStyle/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Гипотеза </a:t>
            </a:r>
            <a:r>
              <a:rPr lang="ru-RU" sz="2100" b="1" dirty="0" smtClean="0">
                <a:cs typeface="Arial" charset="0"/>
              </a:rPr>
              <a:t>мы предполагаем, </a:t>
            </a:r>
            <a:r>
              <a:rPr lang="ru-RU" sz="2100" b="1" dirty="0">
                <a:cs typeface="Arial" charset="0"/>
              </a:rPr>
              <a:t>что </a:t>
            </a:r>
            <a:r>
              <a:rPr lang="ru-RU" sz="2100" b="1" dirty="0" err="1">
                <a:cs typeface="Arial" charset="0"/>
              </a:rPr>
              <a:t>предпрофильная</a:t>
            </a:r>
            <a:r>
              <a:rPr lang="ru-RU" sz="2100" b="1" dirty="0">
                <a:cs typeface="Arial" charset="0"/>
              </a:rPr>
              <a:t> подготовка и профильное обучение станут эффективным инструментом повышения качества общего образования при следующих условиях: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1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100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42844" y="2643182"/>
          <a:ext cx="9001156" cy="4214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DSC02891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574246" cy="1714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3" descr="J:\фото юн физик\DSC039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0"/>
            <a:ext cx="2643142" cy="1714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98AF~1\AppData\Local\Temp\Rar$DI60.168\DSC0314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0"/>
            <a:ext cx="2285952" cy="17144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Рисунок 9" descr="DSC02904_0.tmp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751139" y="0"/>
            <a:ext cx="2392861" cy="1593683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286000"/>
            <a:ext cx="7715250" cy="2286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/>
              <a:t>    </a:t>
            </a:r>
            <a:r>
              <a:rPr lang="ru-RU" sz="2600" b="1">
                <a:latin typeface="Arial" charset="0"/>
                <a:cs typeface="Arial" charset="0"/>
              </a:rPr>
              <a:t>ПРОБЛЕМА    ИННОВАЦИОННОГО ПРОЕКТА</a:t>
            </a:r>
            <a:r>
              <a:rPr lang="ru-RU" sz="26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>
                <a:latin typeface="Times New Roman" pitchFamily="18" charset="0"/>
                <a:cs typeface="Times New Roman" pitchFamily="18" charset="0"/>
              </a:rPr>
            </a:br>
            <a:r>
              <a:rPr lang="ru-RU" sz="2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>
                <a:latin typeface="Arial" charset="0"/>
                <a:cs typeface="Arial" charset="0"/>
              </a:rPr>
              <a:t>профильного обучения    состоит в поиске эффективной модели организации предпрофильной подготовки и профильного обучения  как инструмента повышения качества общего образования. </a:t>
            </a: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714776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0"/>
            <a:ext cx="3428990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4714884"/>
            <a:ext cx="3500462" cy="21431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786322"/>
            <a:ext cx="2643206" cy="22145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714884"/>
            <a:ext cx="3500430" cy="214311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Прямоугольник 1"/>
          <p:cNvSpPr>
            <a:spLocks noChangeArrowheads="1"/>
          </p:cNvSpPr>
          <p:nvPr/>
        </p:nvSpPr>
        <p:spPr bwMode="auto">
          <a:xfrm>
            <a:off x="500063" y="1357313"/>
            <a:ext cx="800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ПРОБЛЕМА КАЧЕСТВА ОБРАЗОВАНИЯ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подвергалась  глубокому теоретическому анализу: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714348" y="2285992"/>
          <a:ext cx="8286808" cy="4349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DSC02910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-1"/>
            <a:ext cx="2714612" cy="146731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DSC02909_0.t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00298" y="0"/>
            <a:ext cx="2571736" cy="164590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00_0.t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86512" y="0"/>
            <a:ext cx="2857488" cy="1714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11_0.tmp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14876" y="0"/>
            <a:ext cx="2143106" cy="149085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1263</Words>
  <Application>Microsoft Office PowerPoint</Application>
  <PresentationFormat>Экран (4:3)</PresentationFormat>
  <Paragraphs>169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Диаграмма</vt:lpstr>
      <vt:lpstr>Слайд 1</vt:lpstr>
      <vt:lpstr>         АКТУАЛЬНОСТЬ   ИННОВАЦИОННОГО ПРОЕКТА           обусловлена необходимостью создания условий для реализации различных образовательных потребностей обучающихся и их семей, посредством взаимодействия образовательных организаций, в том числе социального партнёрства с ВУЗами и дополнительными организациями города.  </vt:lpstr>
      <vt:lpstr>Национальная образовательная инициатива «Наша новая школа»: </vt:lpstr>
      <vt:lpstr>Слайд 4</vt:lpstr>
      <vt:lpstr>Слайд 5</vt:lpstr>
      <vt:lpstr>Слайд 6</vt:lpstr>
      <vt:lpstr>Слайд 7</vt:lpstr>
      <vt:lpstr>    ПРОБЛЕМА    ИННОВАЦИОННОГО ПРОЕКТА  профильного обучения    состоит в поиске эффективной модели организации предпрофильной подготовки и профильного обучения  как инструмента повышения качества общего образования. </vt:lpstr>
      <vt:lpstr>Слайд 9</vt:lpstr>
      <vt:lpstr>Слайд 10</vt:lpstr>
      <vt:lpstr>Слайд 11</vt:lpstr>
      <vt:lpstr>Слайд 12</vt:lpstr>
      <vt:lpstr>Основные требования к программе  профильного обучения:</vt:lpstr>
      <vt:lpstr>Слайд 14</vt:lpstr>
      <vt:lpstr>Физико-математический профиль</vt:lpstr>
      <vt:lpstr>Химико-биологический  профиль</vt:lpstr>
      <vt:lpstr>Слайд 17</vt:lpstr>
      <vt:lpstr>Образовательные эффекты:</vt:lpstr>
      <vt:lpstr>. </vt:lpstr>
      <vt:lpstr>Ожидаемые результаты исследования </vt:lpstr>
      <vt:lpstr>Слайд 21</vt:lpstr>
      <vt:lpstr>Слайд 22</vt:lpstr>
      <vt:lpstr>Слайд 23</vt:lpstr>
      <vt:lpstr>    СПАСИБО 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Master</cp:lastModifiedBy>
  <cp:revision>56</cp:revision>
  <dcterms:created xsi:type="dcterms:W3CDTF">2014-10-02T17:47:25Z</dcterms:created>
  <dcterms:modified xsi:type="dcterms:W3CDTF">2014-12-08T18:36:59Z</dcterms:modified>
</cp:coreProperties>
</file>